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7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00"/>
    <a:srgbClr val="BB650E"/>
    <a:srgbClr val="B5691D"/>
    <a:srgbClr val="CE8455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0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5F312F6-27C0-44F0-B0D5-B9E73347ACE3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Prepare</a:t>
          </a:r>
          <a:endParaRPr lang="en-US" dirty="0"/>
        </a:p>
      </dgm:t>
    </dgm:pt>
    <dgm:pt modelId="{DEED9EE3-5D96-4032-BD3B-7FA5649971B3}" type="parTrans" cxnId="{A152942D-7525-4FFF-92A0-9034CD1E083F}">
      <dgm:prSet/>
      <dgm:spPr/>
      <dgm:t>
        <a:bodyPr/>
        <a:lstStyle/>
        <a:p>
          <a:endParaRPr lang="en-US"/>
        </a:p>
      </dgm:t>
    </dgm:pt>
    <dgm:pt modelId="{1E2B7180-A535-4871-9E09-5783A62FCA89}" type="sibTrans" cxnId="{A152942D-7525-4FFF-92A0-9034CD1E083F}">
      <dgm:prSet/>
      <dgm:spPr/>
      <dgm:t>
        <a:bodyPr/>
        <a:lstStyle/>
        <a:p>
          <a:endParaRPr lang="en-US"/>
        </a:p>
      </dgm:t>
    </dgm:pt>
    <dgm:pt modelId="{C1D4AED2-6DA9-4547-821A-52152ACE9D01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Brainstorm</a:t>
          </a:r>
          <a:endParaRPr lang="en-US" dirty="0"/>
        </a:p>
      </dgm:t>
    </dgm:pt>
    <dgm:pt modelId="{DA7AA0BD-A261-4B74-9103-7ED8E4C51C3B}" type="parTrans" cxnId="{FB707253-F422-4B4C-9F38-BA8CE4416684}">
      <dgm:prSet/>
      <dgm:spPr/>
      <dgm:t>
        <a:bodyPr/>
        <a:lstStyle/>
        <a:p>
          <a:endParaRPr lang="en-US"/>
        </a:p>
      </dgm:t>
    </dgm:pt>
    <dgm:pt modelId="{F08294F2-1906-41AF-AAFA-672C0FC2AF72}" type="sibTrans" cxnId="{FB707253-F422-4B4C-9F38-BA8CE4416684}">
      <dgm:prSet/>
      <dgm:spPr/>
      <dgm:t>
        <a:bodyPr/>
        <a:lstStyle/>
        <a:p>
          <a:endParaRPr lang="en-US"/>
        </a:p>
      </dgm:t>
    </dgm:pt>
    <dgm:pt modelId="{47A1E533-8D59-4039-BE16-B31097E40730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Select</a:t>
          </a:r>
          <a:endParaRPr lang="en-US" dirty="0"/>
        </a:p>
      </dgm:t>
    </dgm:pt>
    <dgm:pt modelId="{736011EE-D832-4E78-AA24-FDDF54704D62}" type="parTrans" cxnId="{85E8340C-DE78-4661-B958-5ACE79CB44CC}">
      <dgm:prSet/>
      <dgm:spPr/>
      <dgm:t>
        <a:bodyPr/>
        <a:lstStyle/>
        <a:p>
          <a:endParaRPr lang="en-US"/>
        </a:p>
      </dgm:t>
    </dgm:pt>
    <dgm:pt modelId="{20A3DF71-FC13-400F-97A7-007330167B45}" type="sibTrans" cxnId="{85E8340C-DE78-4661-B958-5ACE79CB44CC}">
      <dgm:prSet/>
      <dgm:spPr/>
      <dgm:t>
        <a:bodyPr/>
        <a:lstStyle/>
        <a:p>
          <a:endParaRPr lang="en-US"/>
        </a:p>
      </dgm:t>
    </dgm:pt>
    <dgm:pt modelId="{B5A6A2A8-9465-4F7A-8C6E-E5E02CA1DD9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Refine</a:t>
          </a:r>
          <a:endParaRPr lang="en-US" dirty="0"/>
        </a:p>
      </dgm:t>
    </dgm:pt>
    <dgm:pt modelId="{6BCAF04A-10E3-4A18-9F45-53F985827C60}" type="parTrans" cxnId="{7438EA1C-0251-4ED1-8F88-DA08E09CC3D4}">
      <dgm:prSet/>
      <dgm:spPr/>
      <dgm:t>
        <a:bodyPr/>
        <a:lstStyle/>
        <a:p>
          <a:endParaRPr lang="en-US"/>
        </a:p>
      </dgm:t>
    </dgm:pt>
    <dgm:pt modelId="{54E1E65D-5CAE-4362-A968-ADCDC073874E}" type="sibTrans" cxnId="{7438EA1C-0251-4ED1-8F88-DA08E09CC3D4}">
      <dgm:prSet/>
      <dgm:spPr/>
      <dgm:t>
        <a:bodyPr/>
        <a:lstStyle/>
        <a:p>
          <a:endParaRPr lang="en-US"/>
        </a:p>
      </dgm:t>
    </dgm:pt>
    <dgm:pt modelId="{17126670-C7EB-4294-8F64-8CC69DA5C14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Research</a:t>
          </a:r>
          <a:endParaRPr lang="en-US" dirty="0"/>
        </a:p>
      </dgm:t>
    </dgm:pt>
    <dgm:pt modelId="{B36953F2-78AA-4A86-8918-A09776FA9D2B}" type="parTrans" cxnId="{72F36259-AD22-4AFD-963E-3F912D1CC8CF}">
      <dgm:prSet/>
      <dgm:spPr/>
      <dgm:t>
        <a:bodyPr/>
        <a:lstStyle/>
        <a:p>
          <a:endParaRPr lang="en-US"/>
        </a:p>
      </dgm:t>
    </dgm:pt>
    <dgm:pt modelId="{6EC86C7B-5463-438E-A1FE-B2B6DB0B539E}" type="sibTrans" cxnId="{72F36259-AD22-4AFD-963E-3F912D1CC8CF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402753-0CA8-4001-B507-0A67C3E4C05F}" type="pres">
      <dgm:prSet presAssocID="{47A1E533-8D59-4039-BE16-B31097E40730}" presName="boxAndChildren" presStyleCnt="0"/>
      <dgm:spPr/>
      <dgm:t>
        <a:bodyPr/>
        <a:lstStyle/>
        <a:p>
          <a:endParaRPr lang="en-US"/>
        </a:p>
      </dgm:t>
    </dgm:pt>
    <dgm:pt modelId="{B838A759-E352-4F0E-B0A5-476ACA869D3D}" type="pres">
      <dgm:prSet presAssocID="{47A1E533-8D59-4039-BE16-B31097E40730}" presName="parentTextBox" presStyleLbl="node1" presStyleIdx="0" presStyleCnt="5"/>
      <dgm:spPr/>
      <dgm:t>
        <a:bodyPr/>
        <a:lstStyle/>
        <a:p>
          <a:endParaRPr lang="en-US"/>
        </a:p>
      </dgm:t>
    </dgm:pt>
    <dgm:pt modelId="{896D8381-A727-4AC3-B770-5428BBE72035}" type="pres">
      <dgm:prSet presAssocID="{6EC86C7B-5463-438E-A1FE-B2B6DB0B539E}" presName="sp" presStyleCnt="0"/>
      <dgm:spPr/>
      <dgm:t>
        <a:bodyPr/>
        <a:lstStyle/>
        <a:p>
          <a:endParaRPr lang="en-US"/>
        </a:p>
      </dgm:t>
    </dgm:pt>
    <dgm:pt modelId="{50404DD9-3213-4506-B362-0B4DC1A66CD9}" type="pres">
      <dgm:prSet presAssocID="{17126670-C7EB-4294-8F64-8CC69DA5C142}" presName="arrowAndChildren" presStyleCnt="0"/>
      <dgm:spPr/>
      <dgm:t>
        <a:bodyPr/>
        <a:lstStyle/>
        <a:p>
          <a:endParaRPr lang="en-US"/>
        </a:p>
      </dgm:t>
    </dgm:pt>
    <dgm:pt modelId="{319F633E-ABCB-4A85-9013-C1CB95520D70}" type="pres">
      <dgm:prSet presAssocID="{17126670-C7EB-4294-8F64-8CC69DA5C142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5360D229-C563-457F-B811-2E6531ED6F75}" type="pres">
      <dgm:prSet presAssocID="{54E1E65D-5CAE-4362-A968-ADCDC073874E}" presName="sp" presStyleCnt="0"/>
      <dgm:spPr/>
      <dgm:t>
        <a:bodyPr/>
        <a:lstStyle/>
        <a:p>
          <a:endParaRPr lang="en-US"/>
        </a:p>
      </dgm:t>
    </dgm:pt>
    <dgm:pt modelId="{ED8EA52A-4092-45FF-BF51-C9BF62DA4B2F}" type="pres">
      <dgm:prSet presAssocID="{B5A6A2A8-9465-4F7A-8C6E-E5E02CA1DD92}" presName="arrowAndChildren" presStyleCnt="0"/>
      <dgm:spPr/>
      <dgm:t>
        <a:bodyPr/>
        <a:lstStyle/>
        <a:p>
          <a:endParaRPr lang="en-US"/>
        </a:p>
      </dgm:t>
    </dgm:pt>
    <dgm:pt modelId="{34FB07FF-4D9C-4403-8DD6-61FA806F2849}" type="pres">
      <dgm:prSet presAssocID="{B5A6A2A8-9465-4F7A-8C6E-E5E02CA1DD92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EFB8E503-2266-48F2-8085-E859E0EA4C24}" type="pres">
      <dgm:prSet presAssocID="{F08294F2-1906-41AF-AAFA-672C0FC2AF72}" presName="sp" presStyleCnt="0"/>
      <dgm:spPr/>
      <dgm:t>
        <a:bodyPr/>
        <a:lstStyle/>
        <a:p>
          <a:endParaRPr lang="en-US"/>
        </a:p>
      </dgm:t>
    </dgm:pt>
    <dgm:pt modelId="{CBD4D423-BA45-4390-9283-E39DDAB94ADA}" type="pres">
      <dgm:prSet presAssocID="{C1D4AED2-6DA9-4547-821A-52152ACE9D01}" presName="arrowAndChildren" presStyleCnt="0"/>
      <dgm:spPr/>
      <dgm:t>
        <a:bodyPr/>
        <a:lstStyle/>
        <a:p>
          <a:endParaRPr lang="en-US"/>
        </a:p>
      </dgm:t>
    </dgm:pt>
    <dgm:pt modelId="{8E979F16-E715-44BF-BE65-CDF40F4F5631}" type="pres">
      <dgm:prSet presAssocID="{C1D4AED2-6DA9-4547-821A-52152ACE9D01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534CB28B-4A1E-4661-80CE-3E68A5A58A57}" type="pres">
      <dgm:prSet presAssocID="{1E2B7180-A535-4871-9E09-5783A62FCA89}" presName="sp" presStyleCnt="0"/>
      <dgm:spPr/>
      <dgm:t>
        <a:bodyPr/>
        <a:lstStyle/>
        <a:p>
          <a:endParaRPr lang="en-US"/>
        </a:p>
      </dgm:t>
    </dgm:pt>
    <dgm:pt modelId="{A43C7EEC-4AED-4848-99F8-CD2215C8CB8E}" type="pres">
      <dgm:prSet presAssocID="{45F312F6-27C0-44F0-B0D5-B9E73347ACE3}" presName="arrowAndChildren" presStyleCnt="0"/>
      <dgm:spPr/>
      <dgm:t>
        <a:bodyPr/>
        <a:lstStyle/>
        <a:p>
          <a:endParaRPr lang="en-US"/>
        </a:p>
      </dgm:t>
    </dgm:pt>
    <dgm:pt modelId="{81E7A4B5-B291-4CA3-BE65-2862AD6FA341}" type="pres">
      <dgm:prSet presAssocID="{45F312F6-27C0-44F0-B0D5-B9E73347ACE3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C48728F2-C12F-4B14-9820-9AF552A1A26B}" type="presOf" srcId="{9E41FC3B-0967-43F2-95F5-3194B06BDF89}" destId="{E7F16081-A528-4703-9F21-FF610635E9D2}" srcOrd="0" destOrd="0" presId="urn:microsoft.com/office/officeart/2005/8/layout/process4"/>
    <dgm:cxn modelId="{85E8340C-DE78-4661-B958-5ACE79CB44CC}" srcId="{9E41FC3B-0967-43F2-95F5-3194B06BDF89}" destId="{47A1E533-8D59-4039-BE16-B31097E40730}" srcOrd="4" destOrd="0" parTransId="{736011EE-D832-4E78-AA24-FDDF54704D62}" sibTransId="{20A3DF71-FC13-400F-97A7-007330167B45}"/>
    <dgm:cxn modelId="{550400D1-3623-4A3D-AFFC-EE40BF98CCFD}" type="presOf" srcId="{45F312F6-27C0-44F0-B0D5-B9E73347ACE3}" destId="{81E7A4B5-B291-4CA3-BE65-2862AD6FA341}" srcOrd="0" destOrd="0" presId="urn:microsoft.com/office/officeart/2005/8/layout/process4"/>
    <dgm:cxn modelId="{72F36259-AD22-4AFD-963E-3F912D1CC8CF}" srcId="{9E41FC3B-0967-43F2-95F5-3194B06BDF89}" destId="{17126670-C7EB-4294-8F64-8CC69DA5C142}" srcOrd="3" destOrd="0" parTransId="{B36953F2-78AA-4A86-8918-A09776FA9D2B}" sibTransId="{6EC86C7B-5463-438E-A1FE-B2B6DB0B539E}"/>
    <dgm:cxn modelId="{A152942D-7525-4FFF-92A0-9034CD1E083F}" srcId="{9E41FC3B-0967-43F2-95F5-3194B06BDF89}" destId="{45F312F6-27C0-44F0-B0D5-B9E73347ACE3}" srcOrd="0" destOrd="0" parTransId="{DEED9EE3-5D96-4032-BD3B-7FA5649971B3}" sibTransId="{1E2B7180-A535-4871-9E09-5783A62FCA89}"/>
    <dgm:cxn modelId="{C7D9DC0C-2B91-43FD-9F09-132A132BD913}" type="presOf" srcId="{B5A6A2A8-9465-4F7A-8C6E-E5E02CA1DD92}" destId="{34FB07FF-4D9C-4403-8DD6-61FA806F2849}" srcOrd="0" destOrd="0" presId="urn:microsoft.com/office/officeart/2005/8/layout/process4"/>
    <dgm:cxn modelId="{831AB3C9-2089-4886-B831-5852BD155912}" type="presOf" srcId="{17126670-C7EB-4294-8F64-8CC69DA5C142}" destId="{319F633E-ABCB-4A85-9013-C1CB95520D70}" srcOrd="0" destOrd="0" presId="urn:microsoft.com/office/officeart/2005/8/layout/process4"/>
    <dgm:cxn modelId="{21F2057D-EF21-4CD7-A302-FD89792E1BAA}" type="presOf" srcId="{47A1E533-8D59-4039-BE16-B31097E40730}" destId="{B838A759-E352-4F0E-B0A5-476ACA869D3D}" srcOrd="0" destOrd="0" presId="urn:microsoft.com/office/officeart/2005/8/layout/process4"/>
    <dgm:cxn modelId="{784577EC-79F4-4274-9417-DBD0E8B594AD}" type="presOf" srcId="{C1D4AED2-6DA9-4547-821A-52152ACE9D01}" destId="{8E979F16-E715-44BF-BE65-CDF40F4F5631}" srcOrd="0" destOrd="0" presId="urn:microsoft.com/office/officeart/2005/8/layout/process4"/>
    <dgm:cxn modelId="{FB707253-F422-4B4C-9F38-BA8CE4416684}" srcId="{9E41FC3B-0967-43F2-95F5-3194B06BDF89}" destId="{C1D4AED2-6DA9-4547-821A-52152ACE9D01}" srcOrd="1" destOrd="0" parTransId="{DA7AA0BD-A261-4B74-9103-7ED8E4C51C3B}" sibTransId="{F08294F2-1906-41AF-AAFA-672C0FC2AF72}"/>
    <dgm:cxn modelId="{7438EA1C-0251-4ED1-8F88-DA08E09CC3D4}" srcId="{9E41FC3B-0967-43F2-95F5-3194B06BDF89}" destId="{B5A6A2A8-9465-4F7A-8C6E-E5E02CA1DD92}" srcOrd="2" destOrd="0" parTransId="{6BCAF04A-10E3-4A18-9F45-53F985827C60}" sibTransId="{54E1E65D-5CAE-4362-A968-ADCDC073874E}"/>
    <dgm:cxn modelId="{7FD92084-F9DB-4EB1-AD7F-9B31B352E2A6}" type="presParOf" srcId="{E7F16081-A528-4703-9F21-FF610635E9D2}" destId="{EB402753-0CA8-4001-B507-0A67C3E4C05F}" srcOrd="0" destOrd="0" presId="urn:microsoft.com/office/officeart/2005/8/layout/process4"/>
    <dgm:cxn modelId="{1E0059A6-4700-4FF3-BB9C-AEC7832C6A7B}" type="presParOf" srcId="{EB402753-0CA8-4001-B507-0A67C3E4C05F}" destId="{B838A759-E352-4F0E-B0A5-476ACA869D3D}" srcOrd="0" destOrd="0" presId="urn:microsoft.com/office/officeart/2005/8/layout/process4"/>
    <dgm:cxn modelId="{104690AA-1B6C-43EE-8EE9-CF8581C2A25A}" type="presParOf" srcId="{E7F16081-A528-4703-9F21-FF610635E9D2}" destId="{896D8381-A727-4AC3-B770-5428BBE72035}" srcOrd="1" destOrd="0" presId="urn:microsoft.com/office/officeart/2005/8/layout/process4"/>
    <dgm:cxn modelId="{BD2FA288-0752-4FFB-8C43-05BB5A6EB8B4}" type="presParOf" srcId="{E7F16081-A528-4703-9F21-FF610635E9D2}" destId="{50404DD9-3213-4506-B362-0B4DC1A66CD9}" srcOrd="2" destOrd="0" presId="urn:microsoft.com/office/officeart/2005/8/layout/process4"/>
    <dgm:cxn modelId="{83AC0E4A-9ADE-4409-9F04-CF02A4DBDA1F}" type="presParOf" srcId="{50404DD9-3213-4506-B362-0B4DC1A66CD9}" destId="{319F633E-ABCB-4A85-9013-C1CB95520D70}" srcOrd="0" destOrd="0" presId="urn:microsoft.com/office/officeart/2005/8/layout/process4"/>
    <dgm:cxn modelId="{E6916EE9-3D77-4F7F-B1CB-477C675DF402}" type="presParOf" srcId="{E7F16081-A528-4703-9F21-FF610635E9D2}" destId="{5360D229-C563-457F-B811-2E6531ED6F75}" srcOrd="3" destOrd="0" presId="urn:microsoft.com/office/officeart/2005/8/layout/process4"/>
    <dgm:cxn modelId="{9A27B531-FE56-4DD5-8DEE-313140FB26C0}" type="presParOf" srcId="{E7F16081-A528-4703-9F21-FF610635E9D2}" destId="{ED8EA52A-4092-45FF-BF51-C9BF62DA4B2F}" srcOrd="4" destOrd="0" presId="urn:microsoft.com/office/officeart/2005/8/layout/process4"/>
    <dgm:cxn modelId="{834DD575-4276-4A62-9DD1-89729C032E59}" type="presParOf" srcId="{ED8EA52A-4092-45FF-BF51-C9BF62DA4B2F}" destId="{34FB07FF-4D9C-4403-8DD6-61FA806F2849}" srcOrd="0" destOrd="0" presId="urn:microsoft.com/office/officeart/2005/8/layout/process4"/>
    <dgm:cxn modelId="{368EBD25-4B8C-4916-893D-277E8E87E990}" type="presParOf" srcId="{E7F16081-A528-4703-9F21-FF610635E9D2}" destId="{EFB8E503-2266-48F2-8085-E859E0EA4C24}" srcOrd="5" destOrd="0" presId="urn:microsoft.com/office/officeart/2005/8/layout/process4"/>
    <dgm:cxn modelId="{02BAB4EA-3CC8-4E88-AA97-088C76C5A5E6}" type="presParOf" srcId="{E7F16081-A528-4703-9F21-FF610635E9D2}" destId="{CBD4D423-BA45-4390-9283-E39DDAB94ADA}" srcOrd="6" destOrd="0" presId="urn:microsoft.com/office/officeart/2005/8/layout/process4"/>
    <dgm:cxn modelId="{03D7A53A-7865-4DB0-B0E2-C2D9C9C39CFA}" type="presParOf" srcId="{CBD4D423-BA45-4390-9283-E39DDAB94ADA}" destId="{8E979F16-E715-44BF-BE65-CDF40F4F5631}" srcOrd="0" destOrd="0" presId="urn:microsoft.com/office/officeart/2005/8/layout/process4"/>
    <dgm:cxn modelId="{F83FD4A5-D085-489B-ADAE-E5578D953F64}" type="presParOf" srcId="{E7F16081-A528-4703-9F21-FF610635E9D2}" destId="{534CB28B-4A1E-4661-80CE-3E68A5A58A57}" srcOrd="7" destOrd="0" presId="urn:microsoft.com/office/officeart/2005/8/layout/process4"/>
    <dgm:cxn modelId="{5A626710-A7E9-44D0-AA65-EA68605497D9}" type="presParOf" srcId="{E7F16081-A528-4703-9F21-FF610635E9D2}" destId="{A43C7EEC-4AED-4848-99F8-CD2215C8CB8E}" srcOrd="8" destOrd="0" presId="urn:microsoft.com/office/officeart/2005/8/layout/process4"/>
    <dgm:cxn modelId="{FB1E0873-4661-48BC-8C62-402D6CB1D81F}" type="presParOf" srcId="{A43C7EEC-4AED-4848-99F8-CD2215C8CB8E}" destId="{81E7A4B5-B291-4CA3-BE65-2862AD6FA34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5F312F6-27C0-44F0-B0D5-B9E73347ACE3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Prepare</a:t>
          </a:r>
          <a:endParaRPr lang="en-US" dirty="0"/>
        </a:p>
      </dgm:t>
    </dgm:pt>
    <dgm:pt modelId="{DEED9EE3-5D96-4032-BD3B-7FA5649971B3}" type="parTrans" cxnId="{A152942D-7525-4FFF-92A0-9034CD1E083F}">
      <dgm:prSet/>
      <dgm:spPr/>
      <dgm:t>
        <a:bodyPr/>
        <a:lstStyle/>
        <a:p>
          <a:endParaRPr lang="en-US"/>
        </a:p>
      </dgm:t>
    </dgm:pt>
    <dgm:pt modelId="{1E2B7180-A535-4871-9E09-5783A62FCA89}" type="sibTrans" cxnId="{A152942D-7525-4FFF-92A0-9034CD1E083F}">
      <dgm:prSet/>
      <dgm:spPr/>
      <dgm:t>
        <a:bodyPr/>
        <a:lstStyle/>
        <a:p>
          <a:endParaRPr lang="en-US"/>
        </a:p>
      </dgm:t>
    </dgm:pt>
    <dgm:pt modelId="{C1D4AED2-6DA9-4547-821A-52152ACE9D01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Brainstorm</a:t>
          </a:r>
          <a:endParaRPr lang="en-US" dirty="0"/>
        </a:p>
      </dgm:t>
    </dgm:pt>
    <dgm:pt modelId="{DA7AA0BD-A261-4B74-9103-7ED8E4C51C3B}" type="parTrans" cxnId="{FB707253-F422-4B4C-9F38-BA8CE4416684}">
      <dgm:prSet/>
      <dgm:spPr/>
      <dgm:t>
        <a:bodyPr/>
        <a:lstStyle/>
        <a:p>
          <a:endParaRPr lang="en-US"/>
        </a:p>
      </dgm:t>
    </dgm:pt>
    <dgm:pt modelId="{F08294F2-1906-41AF-AAFA-672C0FC2AF72}" type="sibTrans" cxnId="{FB707253-F422-4B4C-9F38-BA8CE4416684}">
      <dgm:prSet/>
      <dgm:spPr/>
      <dgm:t>
        <a:bodyPr/>
        <a:lstStyle/>
        <a:p>
          <a:endParaRPr lang="en-US"/>
        </a:p>
      </dgm:t>
    </dgm:pt>
    <dgm:pt modelId="{47A1E533-8D59-4039-BE16-B31097E40730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Select</a:t>
          </a:r>
          <a:endParaRPr lang="en-US" dirty="0"/>
        </a:p>
      </dgm:t>
    </dgm:pt>
    <dgm:pt modelId="{736011EE-D832-4E78-AA24-FDDF54704D62}" type="parTrans" cxnId="{85E8340C-DE78-4661-B958-5ACE79CB44CC}">
      <dgm:prSet/>
      <dgm:spPr/>
      <dgm:t>
        <a:bodyPr/>
        <a:lstStyle/>
        <a:p>
          <a:endParaRPr lang="en-US"/>
        </a:p>
      </dgm:t>
    </dgm:pt>
    <dgm:pt modelId="{20A3DF71-FC13-400F-97A7-007330167B45}" type="sibTrans" cxnId="{85E8340C-DE78-4661-B958-5ACE79CB44CC}">
      <dgm:prSet/>
      <dgm:spPr/>
      <dgm:t>
        <a:bodyPr/>
        <a:lstStyle/>
        <a:p>
          <a:endParaRPr lang="en-US"/>
        </a:p>
      </dgm:t>
    </dgm:pt>
    <dgm:pt modelId="{B5A6A2A8-9465-4F7A-8C6E-E5E02CA1DD9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Refine</a:t>
          </a:r>
          <a:endParaRPr lang="en-US" dirty="0"/>
        </a:p>
      </dgm:t>
    </dgm:pt>
    <dgm:pt modelId="{6BCAF04A-10E3-4A18-9F45-53F985827C60}" type="parTrans" cxnId="{7438EA1C-0251-4ED1-8F88-DA08E09CC3D4}">
      <dgm:prSet/>
      <dgm:spPr/>
      <dgm:t>
        <a:bodyPr/>
        <a:lstStyle/>
        <a:p>
          <a:endParaRPr lang="en-US"/>
        </a:p>
      </dgm:t>
    </dgm:pt>
    <dgm:pt modelId="{54E1E65D-5CAE-4362-A968-ADCDC073874E}" type="sibTrans" cxnId="{7438EA1C-0251-4ED1-8F88-DA08E09CC3D4}">
      <dgm:prSet/>
      <dgm:spPr/>
      <dgm:t>
        <a:bodyPr/>
        <a:lstStyle/>
        <a:p>
          <a:endParaRPr lang="en-US"/>
        </a:p>
      </dgm:t>
    </dgm:pt>
    <dgm:pt modelId="{17126670-C7EB-4294-8F64-8CC69DA5C14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Research</a:t>
          </a:r>
          <a:endParaRPr lang="en-US" dirty="0"/>
        </a:p>
      </dgm:t>
    </dgm:pt>
    <dgm:pt modelId="{B36953F2-78AA-4A86-8918-A09776FA9D2B}" type="parTrans" cxnId="{72F36259-AD22-4AFD-963E-3F912D1CC8CF}">
      <dgm:prSet/>
      <dgm:spPr/>
      <dgm:t>
        <a:bodyPr/>
        <a:lstStyle/>
        <a:p>
          <a:endParaRPr lang="en-US"/>
        </a:p>
      </dgm:t>
    </dgm:pt>
    <dgm:pt modelId="{6EC86C7B-5463-438E-A1FE-B2B6DB0B539E}" type="sibTrans" cxnId="{72F36259-AD22-4AFD-963E-3F912D1CC8CF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402753-0CA8-4001-B507-0A67C3E4C05F}" type="pres">
      <dgm:prSet presAssocID="{47A1E533-8D59-4039-BE16-B31097E40730}" presName="boxAndChildren" presStyleCnt="0"/>
      <dgm:spPr/>
      <dgm:t>
        <a:bodyPr/>
        <a:lstStyle/>
        <a:p>
          <a:endParaRPr lang="en-US"/>
        </a:p>
      </dgm:t>
    </dgm:pt>
    <dgm:pt modelId="{B838A759-E352-4F0E-B0A5-476ACA869D3D}" type="pres">
      <dgm:prSet presAssocID="{47A1E533-8D59-4039-BE16-B31097E40730}" presName="parentTextBox" presStyleLbl="node1" presStyleIdx="0" presStyleCnt="5"/>
      <dgm:spPr/>
      <dgm:t>
        <a:bodyPr/>
        <a:lstStyle/>
        <a:p>
          <a:endParaRPr lang="en-US"/>
        </a:p>
      </dgm:t>
    </dgm:pt>
    <dgm:pt modelId="{896D8381-A727-4AC3-B770-5428BBE72035}" type="pres">
      <dgm:prSet presAssocID="{6EC86C7B-5463-438E-A1FE-B2B6DB0B539E}" presName="sp" presStyleCnt="0"/>
      <dgm:spPr/>
      <dgm:t>
        <a:bodyPr/>
        <a:lstStyle/>
        <a:p>
          <a:endParaRPr lang="en-US"/>
        </a:p>
      </dgm:t>
    </dgm:pt>
    <dgm:pt modelId="{50404DD9-3213-4506-B362-0B4DC1A66CD9}" type="pres">
      <dgm:prSet presAssocID="{17126670-C7EB-4294-8F64-8CC69DA5C142}" presName="arrowAndChildren" presStyleCnt="0"/>
      <dgm:spPr/>
      <dgm:t>
        <a:bodyPr/>
        <a:lstStyle/>
        <a:p>
          <a:endParaRPr lang="en-US"/>
        </a:p>
      </dgm:t>
    </dgm:pt>
    <dgm:pt modelId="{319F633E-ABCB-4A85-9013-C1CB95520D70}" type="pres">
      <dgm:prSet presAssocID="{17126670-C7EB-4294-8F64-8CC69DA5C142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5360D229-C563-457F-B811-2E6531ED6F75}" type="pres">
      <dgm:prSet presAssocID="{54E1E65D-5CAE-4362-A968-ADCDC073874E}" presName="sp" presStyleCnt="0"/>
      <dgm:spPr/>
      <dgm:t>
        <a:bodyPr/>
        <a:lstStyle/>
        <a:p>
          <a:endParaRPr lang="en-US"/>
        </a:p>
      </dgm:t>
    </dgm:pt>
    <dgm:pt modelId="{ED8EA52A-4092-45FF-BF51-C9BF62DA4B2F}" type="pres">
      <dgm:prSet presAssocID="{B5A6A2A8-9465-4F7A-8C6E-E5E02CA1DD92}" presName="arrowAndChildren" presStyleCnt="0"/>
      <dgm:spPr/>
      <dgm:t>
        <a:bodyPr/>
        <a:lstStyle/>
        <a:p>
          <a:endParaRPr lang="en-US"/>
        </a:p>
      </dgm:t>
    </dgm:pt>
    <dgm:pt modelId="{34FB07FF-4D9C-4403-8DD6-61FA806F2849}" type="pres">
      <dgm:prSet presAssocID="{B5A6A2A8-9465-4F7A-8C6E-E5E02CA1DD92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EFB8E503-2266-48F2-8085-E859E0EA4C24}" type="pres">
      <dgm:prSet presAssocID="{F08294F2-1906-41AF-AAFA-672C0FC2AF72}" presName="sp" presStyleCnt="0"/>
      <dgm:spPr/>
      <dgm:t>
        <a:bodyPr/>
        <a:lstStyle/>
        <a:p>
          <a:endParaRPr lang="en-US"/>
        </a:p>
      </dgm:t>
    </dgm:pt>
    <dgm:pt modelId="{CBD4D423-BA45-4390-9283-E39DDAB94ADA}" type="pres">
      <dgm:prSet presAssocID="{C1D4AED2-6DA9-4547-821A-52152ACE9D01}" presName="arrowAndChildren" presStyleCnt="0"/>
      <dgm:spPr/>
      <dgm:t>
        <a:bodyPr/>
        <a:lstStyle/>
        <a:p>
          <a:endParaRPr lang="en-US"/>
        </a:p>
      </dgm:t>
    </dgm:pt>
    <dgm:pt modelId="{8E979F16-E715-44BF-BE65-CDF40F4F5631}" type="pres">
      <dgm:prSet presAssocID="{C1D4AED2-6DA9-4547-821A-52152ACE9D01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534CB28B-4A1E-4661-80CE-3E68A5A58A57}" type="pres">
      <dgm:prSet presAssocID="{1E2B7180-A535-4871-9E09-5783A62FCA89}" presName="sp" presStyleCnt="0"/>
      <dgm:spPr/>
      <dgm:t>
        <a:bodyPr/>
        <a:lstStyle/>
        <a:p>
          <a:endParaRPr lang="en-US"/>
        </a:p>
      </dgm:t>
    </dgm:pt>
    <dgm:pt modelId="{A43C7EEC-4AED-4848-99F8-CD2215C8CB8E}" type="pres">
      <dgm:prSet presAssocID="{45F312F6-27C0-44F0-B0D5-B9E73347ACE3}" presName="arrowAndChildren" presStyleCnt="0"/>
      <dgm:spPr/>
      <dgm:t>
        <a:bodyPr/>
        <a:lstStyle/>
        <a:p>
          <a:endParaRPr lang="en-US"/>
        </a:p>
      </dgm:t>
    </dgm:pt>
    <dgm:pt modelId="{81E7A4B5-B291-4CA3-BE65-2862AD6FA341}" type="pres">
      <dgm:prSet presAssocID="{45F312F6-27C0-44F0-B0D5-B9E73347ACE3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A8DAFD8D-F4DC-4034-AA3A-EA25DF51B6B7}" type="presOf" srcId="{B5A6A2A8-9465-4F7A-8C6E-E5E02CA1DD92}" destId="{34FB07FF-4D9C-4403-8DD6-61FA806F2849}" srcOrd="0" destOrd="0" presId="urn:microsoft.com/office/officeart/2005/8/layout/process4"/>
    <dgm:cxn modelId="{72F36259-AD22-4AFD-963E-3F912D1CC8CF}" srcId="{9E41FC3B-0967-43F2-95F5-3194B06BDF89}" destId="{17126670-C7EB-4294-8F64-8CC69DA5C142}" srcOrd="3" destOrd="0" parTransId="{B36953F2-78AA-4A86-8918-A09776FA9D2B}" sibTransId="{6EC86C7B-5463-438E-A1FE-B2B6DB0B539E}"/>
    <dgm:cxn modelId="{5552F4C1-29C1-4AAE-BE53-144B4FDC5FDD}" type="presOf" srcId="{C1D4AED2-6DA9-4547-821A-52152ACE9D01}" destId="{8E979F16-E715-44BF-BE65-CDF40F4F5631}" srcOrd="0" destOrd="0" presId="urn:microsoft.com/office/officeart/2005/8/layout/process4"/>
    <dgm:cxn modelId="{71BF8936-500F-4557-BDEB-403C5E1A1BBA}" type="presOf" srcId="{47A1E533-8D59-4039-BE16-B31097E40730}" destId="{B838A759-E352-4F0E-B0A5-476ACA869D3D}" srcOrd="0" destOrd="0" presId="urn:microsoft.com/office/officeart/2005/8/layout/process4"/>
    <dgm:cxn modelId="{A152942D-7525-4FFF-92A0-9034CD1E083F}" srcId="{9E41FC3B-0967-43F2-95F5-3194B06BDF89}" destId="{45F312F6-27C0-44F0-B0D5-B9E73347ACE3}" srcOrd="0" destOrd="0" parTransId="{DEED9EE3-5D96-4032-BD3B-7FA5649971B3}" sibTransId="{1E2B7180-A535-4871-9E09-5783A62FCA89}"/>
    <dgm:cxn modelId="{85E8340C-DE78-4661-B958-5ACE79CB44CC}" srcId="{9E41FC3B-0967-43F2-95F5-3194B06BDF89}" destId="{47A1E533-8D59-4039-BE16-B31097E40730}" srcOrd="4" destOrd="0" parTransId="{736011EE-D832-4E78-AA24-FDDF54704D62}" sibTransId="{20A3DF71-FC13-400F-97A7-007330167B45}"/>
    <dgm:cxn modelId="{D82481F8-B196-4732-B9F5-47683419B46F}" type="presOf" srcId="{45F312F6-27C0-44F0-B0D5-B9E73347ACE3}" destId="{81E7A4B5-B291-4CA3-BE65-2862AD6FA341}" srcOrd="0" destOrd="0" presId="urn:microsoft.com/office/officeart/2005/8/layout/process4"/>
    <dgm:cxn modelId="{7438EA1C-0251-4ED1-8F88-DA08E09CC3D4}" srcId="{9E41FC3B-0967-43F2-95F5-3194B06BDF89}" destId="{B5A6A2A8-9465-4F7A-8C6E-E5E02CA1DD92}" srcOrd="2" destOrd="0" parTransId="{6BCAF04A-10E3-4A18-9F45-53F985827C60}" sibTransId="{54E1E65D-5CAE-4362-A968-ADCDC073874E}"/>
    <dgm:cxn modelId="{83D9491B-E3D1-4133-99D3-EC9D7CB928A0}" type="presOf" srcId="{17126670-C7EB-4294-8F64-8CC69DA5C142}" destId="{319F633E-ABCB-4A85-9013-C1CB95520D70}" srcOrd="0" destOrd="0" presId="urn:microsoft.com/office/officeart/2005/8/layout/process4"/>
    <dgm:cxn modelId="{FB707253-F422-4B4C-9F38-BA8CE4416684}" srcId="{9E41FC3B-0967-43F2-95F5-3194B06BDF89}" destId="{C1D4AED2-6DA9-4547-821A-52152ACE9D01}" srcOrd="1" destOrd="0" parTransId="{DA7AA0BD-A261-4B74-9103-7ED8E4C51C3B}" sibTransId="{F08294F2-1906-41AF-AAFA-672C0FC2AF72}"/>
    <dgm:cxn modelId="{22E01598-CC43-4F7C-98F7-9795B7234E7E}" type="presOf" srcId="{9E41FC3B-0967-43F2-95F5-3194B06BDF89}" destId="{E7F16081-A528-4703-9F21-FF610635E9D2}" srcOrd="0" destOrd="0" presId="urn:microsoft.com/office/officeart/2005/8/layout/process4"/>
    <dgm:cxn modelId="{3C49B24B-3313-4454-81D6-EEC1CC5B5EAD}" type="presParOf" srcId="{E7F16081-A528-4703-9F21-FF610635E9D2}" destId="{EB402753-0CA8-4001-B507-0A67C3E4C05F}" srcOrd="0" destOrd="0" presId="urn:microsoft.com/office/officeart/2005/8/layout/process4"/>
    <dgm:cxn modelId="{8813B277-DD87-467C-A7CE-A34B12C4060D}" type="presParOf" srcId="{EB402753-0CA8-4001-B507-0A67C3E4C05F}" destId="{B838A759-E352-4F0E-B0A5-476ACA869D3D}" srcOrd="0" destOrd="0" presId="urn:microsoft.com/office/officeart/2005/8/layout/process4"/>
    <dgm:cxn modelId="{B992CB88-4A20-463A-B93E-814A1A459EE3}" type="presParOf" srcId="{E7F16081-A528-4703-9F21-FF610635E9D2}" destId="{896D8381-A727-4AC3-B770-5428BBE72035}" srcOrd="1" destOrd="0" presId="urn:microsoft.com/office/officeart/2005/8/layout/process4"/>
    <dgm:cxn modelId="{25C48FA8-6F3B-473D-B387-B89D1470B45D}" type="presParOf" srcId="{E7F16081-A528-4703-9F21-FF610635E9D2}" destId="{50404DD9-3213-4506-B362-0B4DC1A66CD9}" srcOrd="2" destOrd="0" presId="urn:microsoft.com/office/officeart/2005/8/layout/process4"/>
    <dgm:cxn modelId="{ED29FE77-B43F-4615-A2DC-29FB1D2DE498}" type="presParOf" srcId="{50404DD9-3213-4506-B362-0B4DC1A66CD9}" destId="{319F633E-ABCB-4A85-9013-C1CB95520D70}" srcOrd="0" destOrd="0" presId="urn:microsoft.com/office/officeart/2005/8/layout/process4"/>
    <dgm:cxn modelId="{D11C7407-906C-4C02-B93C-1D420E234FAA}" type="presParOf" srcId="{E7F16081-A528-4703-9F21-FF610635E9D2}" destId="{5360D229-C563-457F-B811-2E6531ED6F75}" srcOrd="3" destOrd="0" presId="urn:microsoft.com/office/officeart/2005/8/layout/process4"/>
    <dgm:cxn modelId="{04B9A692-834D-498D-9B02-1E39C829A012}" type="presParOf" srcId="{E7F16081-A528-4703-9F21-FF610635E9D2}" destId="{ED8EA52A-4092-45FF-BF51-C9BF62DA4B2F}" srcOrd="4" destOrd="0" presId="urn:microsoft.com/office/officeart/2005/8/layout/process4"/>
    <dgm:cxn modelId="{E4B5DD1F-A55D-4281-A572-FB9328C102A6}" type="presParOf" srcId="{ED8EA52A-4092-45FF-BF51-C9BF62DA4B2F}" destId="{34FB07FF-4D9C-4403-8DD6-61FA806F2849}" srcOrd="0" destOrd="0" presId="urn:microsoft.com/office/officeart/2005/8/layout/process4"/>
    <dgm:cxn modelId="{BE30A8A7-2015-4EC1-9F9A-DB92B6B7D4DC}" type="presParOf" srcId="{E7F16081-A528-4703-9F21-FF610635E9D2}" destId="{EFB8E503-2266-48F2-8085-E859E0EA4C24}" srcOrd="5" destOrd="0" presId="urn:microsoft.com/office/officeart/2005/8/layout/process4"/>
    <dgm:cxn modelId="{56630E80-41B6-405D-9ADF-1D0316BCCEA7}" type="presParOf" srcId="{E7F16081-A528-4703-9F21-FF610635E9D2}" destId="{CBD4D423-BA45-4390-9283-E39DDAB94ADA}" srcOrd="6" destOrd="0" presId="urn:microsoft.com/office/officeart/2005/8/layout/process4"/>
    <dgm:cxn modelId="{781B5860-C513-4E29-8C0C-8C026C49B1F0}" type="presParOf" srcId="{CBD4D423-BA45-4390-9283-E39DDAB94ADA}" destId="{8E979F16-E715-44BF-BE65-CDF40F4F5631}" srcOrd="0" destOrd="0" presId="urn:microsoft.com/office/officeart/2005/8/layout/process4"/>
    <dgm:cxn modelId="{0EFDAD1A-A8CC-494D-9528-87303951C8B2}" type="presParOf" srcId="{E7F16081-A528-4703-9F21-FF610635E9D2}" destId="{534CB28B-4A1E-4661-80CE-3E68A5A58A57}" srcOrd="7" destOrd="0" presId="urn:microsoft.com/office/officeart/2005/8/layout/process4"/>
    <dgm:cxn modelId="{8B7F0F5A-97CB-4443-B06F-6155D1C2548D}" type="presParOf" srcId="{E7F16081-A528-4703-9F21-FF610635E9D2}" destId="{A43C7EEC-4AED-4848-99F8-CD2215C8CB8E}" srcOrd="8" destOrd="0" presId="urn:microsoft.com/office/officeart/2005/8/layout/process4"/>
    <dgm:cxn modelId="{F0AD8277-18FF-43DA-BC91-CB7BF71C7B73}" type="presParOf" srcId="{A43C7EEC-4AED-4848-99F8-CD2215C8CB8E}" destId="{81E7A4B5-B291-4CA3-BE65-2862AD6FA34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5F312F6-27C0-44F0-B0D5-B9E73347ACE3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Prepare</a:t>
          </a:r>
          <a:endParaRPr lang="en-US" dirty="0"/>
        </a:p>
      </dgm:t>
    </dgm:pt>
    <dgm:pt modelId="{DEED9EE3-5D96-4032-BD3B-7FA5649971B3}" type="parTrans" cxnId="{A152942D-7525-4FFF-92A0-9034CD1E083F}">
      <dgm:prSet/>
      <dgm:spPr/>
      <dgm:t>
        <a:bodyPr/>
        <a:lstStyle/>
        <a:p>
          <a:endParaRPr lang="en-US"/>
        </a:p>
      </dgm:t>
    </dgm:pt>
    <dgm:pt modelId="{1E2B7180-A535-4871-9E09-5783A62FCA89}" type="sibTrans" cxnId="{A152942D-7525-4FFF-92A0-9034CD1E083F}">
      <dgm:prSet/>
      <dgm:spPr/>
      <dgm:t>
        <a:bodyPr/>
        <a:lstStyle/>
        <a:p>
          <a:endParaRPr lang="en-US"/>
        </a:p>
      </dgm:t>
    </dgm:pt>
    <dgm:pt modelId="{C1D4AED2-6DA9-4547-821A-52152ACE9D01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Brainstorm</a:t>
          </a:r>
          <a:endParaRPr lang="en-US" dirty="0"/>
        </a:p>
      </dgm:t>
    </dgm:pt>
    <dgm:pt modelId="{DA7AA0BD-A261-4B74-9103-7ED8E4C51C3B}" type="parTrans" cxnId="{FB707253-F422-4B4C-9F38-BA8CE4416684}">
      <dgm:prSet/>
      <dgm:spPr/>
      <dgm:t>
        <a:bodyPr/>
        <a:lstStyle/>
        <a:p>
          <a:endParaRPr lang="en-US"/>
        </a:p>
      </dgm:t>
    </dgm:pt>
    <dgm:pt modelId="{F08294F2-1906-41AF-AAFA-672C0FC2AF72}" type="sibTrans" cxnId="{FB707253-F422-4B4C-9F38-BA8CE4416684}">
      <dgm:prSet/>
      <dgm:spPr/>
      <dgm:t>
        <a:bodyPr/>
        <a:lstStyle/>
        <a:p>
          <a:endParaRPr lang="en-US"/>
        </a:p>
      </dgm:t>
    </dgm:pt>
    <dgm:pt modelId="{47A1E533-8D59-4039-BE16-B31097E40730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Select</a:t>
          </a:r>
          <a:endParaRPr lang="en-US" dirty="0"/>
        </a:p>
      </dgm:t>
    </dgm:pt>
    <dgm:pt modelId="{736011EE-D832-4E78-AA24-FDDF54704D62}" type="parTrans" cxnId="{85E8340C-DE78-4661-B958-5ACE79CB44CC}">
      <dgm:prSet/>
      <dgm:spPr/>
      <dgm:t>
        <a:bodyPr/>
        <a:lstStyle/>
        <a:p>
          <a:endParaRPr lang="en-US"/>
        </a:p>
      </dgm:t>
    </dgm:pt>
    <dgm:pt modelId="{20A3DF71-FC13-400F-97A7-007330167B45}" type="sibTrans" cxnId="{85E8340C-DE78-4661-B958-5ACE79CB44CC}">
      <dgm:prSet/>
      <dgm:spPr/>
      <dgm:t>
        <a:bodyPr/>
        <a:lstStyle/>
        <a:p>
          <a:endParaRPr lang="en-US"/>
        </a:p>
      </dgm:t>
    </dgm:pt>
    <dgm:pt modelId="{B5A6A2A8-9465-4F7A-8C6E-E5E02CA1DD92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Refine</a:t>
          </a:r>
          <a:endParaRPr lang="en-US" dirty="0"/>
        </a:p>
      </dgm:t>
    </dgm:pt>
    <dgm:pt modelId="{6BCAF04A-10E3-4A18-9F45-53F985827C60}" type="parTrans" cxnId="{7438EA1C-0251-4ED1-8F88-DA08E09CC3D4}">
      <dgm:prSet/>
      <dgm:spPr/>
      <dgm:t>
        <a:bodyPr/>
        <a:lstStyle/>
        <a:p>
          <a:endParaRPr lang="en-US"/>
        </a:p>
      </dgm:t>
    </dgm:pt>
    <dgm:pt modelId="{54E1E65D-5CAE-4362-A968-ADCDC073874E}" type="sibTrans" cxnId="{7438EA1C-0251-4ED1-8F88-DA08E09CC3D4}">
      <dgm:prSet/>
      <dgm:spPr/>
      <dgm:t>
        <a:bodyPr/>
        <a:lstStyle/>
        <a:p>
          <a:endParaRPr lang="en-US"/>
        </a:p>
      </dgm:t>
    </dgm:pt>
    <dgm:pt modelId="{17126670-C7EB-4294-8F64-8CC69DA5C14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Research</a:t>
          </a:r>
          <a:endParaRPr lang="en-US" dirty="0"/>
        </a:p>
      </dgm:t>
    </dgm:pt>
    <dgm:pt modelId="{B36953F2-78AA-4A86-8918-A09776FA9D2B}" type="parTrans" cxnId="{72F36259-AD22-4AFD-963E-3F912D1CC8CF}">
      <dgm:prSet/>
      <dgm:spPr/>
      <dgm:t>
        <a:bodyPr/>
        <a:lstStyle/>
        <a:p>
          <a:endParaRPr lang="en-US"/>
        </a:p>
      </dgm:t>
    </dgm:pt>
    <dgm:pt modelId="{6EC86C7B-5463-438E-A1FE-B2B6DB0B539E}" type="sibTrans" cxnId="{72F36259-AD22-4AFD-963E-3F912D1CC8CF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402753-0CA8-4001-B507-0A67C3E4C05F}" type="pres">
      <dgm:prSet presAssocID="{47A1E533-8D59-4039-BE16-B31097E40730}" presName="boxAndChildren" presStyleCnt="0"/>
      <dgm:spPr/>
      <dgm:t>
        <a:bodyPr/>
        <a:lstStyle/>
        <a:p>
          <a:endParaRPr lang="en-US"/>
        </a:p>
      </dgm:t>
    </dgm:pt>
    <dgm:pt modelId="{B838A759-E352-4F0E-B0A5-476ACA869D3D}" type="pres">
      <dgm:prSet presAssocID="{47A1E533-8D59-4039-BE16-B31097E40730}" presName="parentTextBox" presStyleLbl="node1" presStyleIdx="0" presStyleCnt="5"/>
      <dgm:spPr/>
      <dgm:t>
        <a:bodyPr/>
        <a:lstStyle/>
        <a:p>
          <a:endParaRPr lang="en-US"/>
        </a:p>
      </dgm:t>
    </dgm:pt>
    <dgm:pt modelId="{896D8381-A727-4AC3-B770-5428BBE72035}" type="pres">
      <dgm:prSet presAssocID="{6EC86C7B-5463-438E-A1FE-B2B6DB0B539E}" presName="sp" presStyleCnt="0"/>
      <dgm:spPr/>
      <dgm:t>
        <a:bodyPr/>
        <a:lstStyle/>
        <a:p>
          <a:endParaRPr lang="en-US"/>
        </a:p>
      </dgm:t>
    </dgm:pt>
    <dgm:pt modelId="{50404DD9-3213-4506-B362-0B4DC1A66CD9}" type="pres">
      <dgm:prSet presAssocID="{17126670-C7EB-4294-8F64-8CC69DA5C142}" presName="arrowAndChildren" presStyleCnt="0"/>
      <dgm:spPr/>
      <dgm:t>
        <a:bodyPr/>
        <a:lstStyle/>
        <a:p>
          <a:endParaRPr lang="en-US"/>
        </a:p>
      </dgm:t>
    </dgm:pt>
    <dgm:pt modelId="{319F633E-ABCB-4A85-9013-C1CB95520D70}" type="pres">
      <dgm:prSet presAssocID="{17126670-C7EB-4294-8F64-8CC69DA5C142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5360D229-C563-457F-B811-2E6531ED6F75}" type="pres">
      <dgm:prSet presAssocID="{54E1E65D-5CAE-4362-A968-ADCDC073874E}" presName="sp" presStyleCnt="0"/>
      <dgm:spPr/>
      <dgm:t>
        <a:bodyPr/>
        <a:lstStyle/>
        <a:p>
          <a:endParaRPr lang="en-US"/>
        </a:p>
      </dgm:t>
    </dgm:pt>
    <dgm:pt modelId="{ED8EA52A-4092-45FF-BF51-C9BF62DA4B2F}" type="pres">
      <dgm:prSet presAssocID="{B5A6A2A8-9465-4F7A-8C6E-E5E02CA1DD92}" presName="arrowAndChildren" presStyleCnt="0"/>
      <dgm:spPr/>
      <dgm:t>
        <a:bodyPr/>
        <a:lstStyle/>
        <a:p>
          <a:endParaRPr lang="en-US"/>
        </a:p>
      </dgm:t>
    </dgm:pt>
    <dgm:pt modelId="{34FB07FF-4D9C-4403-8DD6-61FA806F2849}" type="pres">
      <dgm:prSet presAssocID="{B5A6A2A8-9465-4F7A-8C6E-E5E02CA1DD92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EFB8E503-2266-48F2-8085-E859E0EA4C24}" type="pres">
      <dgm:prSet presAssocID="{F08294F2-1906-41AF-AAFA-672C0FC2AF72}" presName="sp" presStyleCnt="0"/>
      <dgm:spPr/>
      <dgm:t>
        <a:bodyPr/>
        <a:lstStyle/>
        <a:p>
          <a:endParaRPr lang="en-US"/>
        </a:p>
      </dgm:t>
    </dgm:pt>
    <dgm:pt modelId="{CBD4D423-BA45-4390-9283-E39DDAB94ADA}" type="pres">
      <dgm:prSet presAssocID="{C1D4AED2-6DA9-4547-821A-52152ACE9D01}" presName="arrowAndChildren" presStyleCnt="0"/>
      <dgm:spPr/>
      <dgm:t>
        <a:bodyPr/>
        <a:lstStyle/>
        <a:p>
          <a:endParaRPr lang="en-US"/>
        </a:p>
      </dgm:t>
    </dgm:pt>
    <dgm:pt modelId="{8E979F16-E715-44BF-BE65-CDF40F4F5631}" type="pres">
      <dgm:prSet presAssocID="{C1D4AED2-6DA9-4547-821A-52152ACE9D01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534CB28B-4A1E-4661-80CE-3E68A5A58A57}" type="pres">
      <dgm:prSet presAssocID="{1E2B7180-A535-4871-9E09-5783A62FCA89}" presName="sp" presStyleCnt="0"/>
      <dgm:spPr/>
      <dgm:t>
        <a:bodyPr/>
        <a:lstStyle/>
        <a:p>
          <a:endParaRPr lang="en-US"/>
        </a:p>
      </dgm:t>
    </dgm:pt>
    <dgm:pt modelId="{A43C7EEC-4AED-4848-99F8-CD2215C8CB8E}" type="pres">
      <dgm:prSet presAssocID="{45F312F6-27C0-44F0-B0D5-B9E73347ACE3}" presName="arrowAndChildren" presStyleCnt="0"/>
      <dgm:spPr/>
      <dgm:t>
        <a:bodyPr/>
        <a:lstStyle/>
        <a:p>
          <a:endParaRPr lang="en-US"/>
        </a:p>
      </dgm:t>
    </dgm:pt>
    <dgm:pt modelId="{81E7A4B5-B291-4CA3-BE65-2862AD6FA341}" type="pres">
      <dgm:prSet presAssocID="{45F312F6-27C0-44F0-B0D5-B9E73347ACE3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5E8EAA8A-90E0-4046-85D7-B6C6CB2BFA8F}" type="presOf" srcId="{9E41FC3B-0967-43F2-95F5-3194B06BDF89}" destId="{E7F16081-A528-4703-9F21-FF610635E9D2}" srcOrd="0" destOrd="0" presId="urn:microsoft.com/office/officeart/2005/8/layout/process4"/>
    <dgm:cxn modelId="{F87EBE3E-CEF6-440A-8F89-D8A57C934584}" type="presOf" srcId="{45F312F6-27C0-44F0-B0D5-B9E73347ACE3}" destId="{81E7A4B5-B291-4CA3-BE65-2862AD6FA341}" srcOrd="0" destOrd="0" presId="urn:microsoft.com/office/officeart/2005/8/layout/process4"/>
    <dgm:cxn modelId="{FB707253-F422-4B4C-9F38-BA8CE4416684}" srcId="{9E41FC3B-0967-43F2-95F5-3194B06BDF89}" destId="{C1D4AED2-6DA9-4547-821A-52152ACE9D01}" srcOrd="1" destOrd="0" parTransId="{DA7AA0BD-A261-4B74-9103-7ED8E4C51C3B}" sibTransId="{F08294F2-1906-41AF-AAFA-672C0FC2AF72}"/>
    <dgm:cxn modelId="{7438EA1C-0251-4ED1-8F88-DA08E09CC3D4}" srcId="{9E41FC3B-0967-43F2-95F5-3194B06BDF89}" destId="{B5A6A2A8-9465-4F7A-8C6E-E5E02CA1DD92}" srcOrd="2" destOrd="0" parTransId="{6BCAF04A-10E3-4A18-9F45-53F985827C60}" sibTransId="{54E1E65D-5CAE-4362-A968-ADCDC073874E}"/>
    <dgm:cxn modelId="{E7E568AE-68C5-4654-B8C1-8C875B82324A}" type="presOf" srcId="{B5A6A2A8-9465-4F7A-8C6E-E5E02CA1DD92}" destId="{34FB07FF-4D9C-4403-8DD6-61FA806F2849}" srcOrd="0" destOrd="0" presId="urn:microsoft.com/office/officeart/2005/8/layout/process4"/>
    <dgm:cxn modelId="{85E8340C-DE78-4661-B958-5ACE79CB44CC}" srcId="{9E41FC3B-0967-43F2-95F5-3194B06BDF89}" destId="{47A1E533-8D59-4039-BE16-B31097E40730}" srcOrd="4" destOrd="0" parTransId="{736011EE-D832-4E78-AA24-FDDF54704D62}" sibTransId="{20A3DF71-FC13-400F-97A7-007330167B45}"/>
    <dgm:cxn modelId="{70FE865E-29D5-41FA-B381-9B8CFB9CEC11}" type="presOf" srcId="{17126670-C7EB-4294-8F64-8CC69DA5C142}" destId="{319F633E-ABCB-4A85-9013-C1CB95520D70}" srcOrd="0" destOrd="0" presId="urn:microsoft.com/office/officeart/2005/8/layout/process4"/>
    <dgm:cxn modelId="{F934DA67-F572-4E4F-B01A-E4FAA8B7B29A}" type="presOf" srcId="{C1D4AED2-6DA9-4547-821A-52152ACE9D01}" destId="{8E979F16-E715-44BF-BE65-CDF40F4F5631}" srcOrd="0" destOrd="0" presId="urn:microsoft.com/office/officeart/2005/8/layout/process4"/>
    <dgm:cxn modelId="{A152942D-7525-4FFF-92A0-9034CD1E083F}" srcId="{9E41FC3B-0967-43F2-95F5-3194B06BDF89}" destId="{45F312F6-27C0-44F0-B0D5-B9E73347ACE3}" srcOrd="0" destOrd="0" parTransId="{DEED9EE3-5D96-4032-BD3B-7FA5649971B3}" sibTransId="{1E2B7180-A535-4871-9E09-5783A62FCA89}"/>
    <dgm:cxn modelId="{9D158F77-B44C-4ECC-9EF1-82FA2D395AE5}" type="presOf" srcId="{47A1E533-8D59-4039-BE16-B31097E40730}" destId="{B838A759-E352-4F0E-B0A5-476ACA869D3D}" srcOrd="0" destOrd="0" presId="urn:microsoft.com/office/officeart/2005/8/layout/process4"/>
    <dgm:cxn modelId="{72F36259-AD22-4AFD-963E-3F912D1CC8CF}" srcId="{9E41FC3B-0967-43F2-95F5-3194B06BDF89}" destId="{17126670-C7EB-4294-8F64-8CC69DA5C142}" srcOrd="3" destOrd="0" parTransId="{B36953F2-78AA-4A86-8918-A09776FA9D2B}" sibTransId="{6EC86C7B-5463-438E-A1FE-B2B6DB0B539E}"/>
    <dgm:cxn modelId="{26F0BA00-0265-4E31-AE3C-99EDAD70EF7E}" type="presParOf" srcId="{E7F16081-A528-4703-9F21-FF610635E9D2}" destId="{EB402753-0CA8-4001-B507-0A67C3E4C05F}" srcOrd="0" destOrd="0" presId="urn:microsoft.com/office/officeart/2005/8/layout/process4"/>
    <dgm:cxn modelId="{2FC237FF-9206-4FC4-9E11-B4C48BF0C928}" type="presParOf" srcId="{EB402753-0CA8-4001-B507-0A67C3E4C05F}" destId="{B838A759-E352-4F0E-B0A5-476ACA869D3D}" srcOrd="0" destOrd="0" presId="urn:microsoft.com/office/officeart/2005/8/layout/process4"/>
    <dgm:cxn modelId="{E9FA7C77-04B3-4E46-A56F-DA11A124BDBC}" type="presParOf" srcId="{E7F16081-A528-4703-9F21-FF610635E9D2}" destId="{896D8381-A727-4AC3-B770-5428BBE72035}" srcOrd="1" destOrd="0" presId="urn:microsoft.com/office/officeart/2005/8/layout/process4"/>
    <dgm:cxn modelId="{3599FB71-B3D9-464E-AEF3-251A906B04EB}" type="presParOf" srcId="{E7F16081-A528-4703-9F21-FF610635E9D2}" destId="{50404DD9-3213-4506-B362-0B4DC1A66CD9}" srcOrd="2" destOrd="0" presId="urn:microsoft.com/office/officeart/2005/8/layout/process4"/>
    <dgm:cxn modelId="{0ADCED51-A903-4E97-9320-69E7649EA893}" type="presParOf" srcId="{50404DD9-3213-4506-B362-0B4DC1A66CD9}" destId="{319F633E-ABCB-4A85-9013-C1CB95520D70}" srcOrd="0" destOrd="0" presId="urn:microsoft.com/office/officeart/2005/8/layout/process4"/>
    <dgm:cxn modelId="{143369C6-AA9C-4E07-A21D-CE373ED2EADE}" type="presParOf" srcId="{E7F16081-A528-4703-9F21-FF610635E9D2}" destId="{5360D229-C563-457F-B811-2E6531ED6F75}" srcOrd="3" destOrd="0" presId="urn:microsoft.com/office/officeart/2005/8/layout/process4"/>
    <dgm:cxn modelId="{F6FDDD94-1722-4CD7-8C74-ADFF4CAC461C}" type="presParOf" srcId="{E7F16081-A528-4703-9F21-FF610635E9D2}" destId="{ED8EA52A-4092-45FF-BF51-C9BF62DA4B2F}" srcOrd="4" destOrd="0" presId="urn:microsoft.com/office/officeart/2005/8/layout/process4"/>
    <dgm:cxn modelId="{95657038-C221-4053-9CBA-9B5D769E9C96}" type="presParOf" srcId="{ED8EA52A-4092-45FF-BF51-C9BF62DA4B2F}" destId="{34FB07FF-4D9C-4403-8DD6-61FA806F2849}" srcOrd="0" destOrd="0" presId="urn:microsoft.com/office/officeart/2005/8/layout/process4"/>
    <dgm:cxn modelId="{92108F29-D438-4FDF-97DC-3332180908FD}" type="presParOf" srcId="{E7F16081-A528-4703-9F21-FF610635E9D2}" destId="{EFB8E503-2266-48F2-8085-E859E0EA4C24}" srcOrd="5" destOrd="0" presId="urn:microsoft.com/office/officeart/2005/8/layout/process4"/>
    <dgm:cxn modelId="{09FB3A22-523D-4478-8368-4A57EF3543B1}" type="presParOf" srcId="{E7F16081-A528-4703-9F21-FF610635E9D2}" destId="{CBD4D423-BA45-4390-9283-E39DDAB94ADA}" srcOrd="6" destOrd="0" presId="urn:microsoft.com/office/officeart/2005/8/layout/process4"/>
    <dgm:cxn modelId="{40AC6DB5-191B-4A81-8E0E-4EF25529D5BD}" type="presParOf" srcId="{CBD4D423-BA45-4390-9283-E39DDAB94ADA}" destId="{8E979F16-E715-44BF-BE65-CDF40F4F5631}" srcOrd="0" destOrd="0" presId="urn:microsoft.com/office/officeart/2005/8/layout/process4"/>
    <dgm:cxn modelId="{196FB776-75CB-4815-9AC0-0BAA07E16643}" type="presParOf" srcId="{E7F16081-A528-4703-9F21-FF610635E9D2}" destId="{534CB28B-4A1E-4661-80CE-3E68A5A58A57}" srcOrd="7" destOrd="0" presId="urn:microsoft.com/office/officeart/2005/8/layout/process4"/>
    <dgm:cxn modelId="{E29C9438-8F0D-4448-AFDF-5435B8BA357B}" type="presParOf" srcId="{E7F16081-A528-4703-9F21-FF610635E9D2}" destId="{A43C7EEC-4AED-4848-99F8-CD2215C8CB8E}" srcOrd="8" destOrd="0" presId="urn:microsoft.com/office/officeart/2005/8/layout/process4"/>
    <dgm:cxn modelId="{1427F97C-C1E3-4C6B-862F-415B16C81431}" type="presParOf" srcId="{A43C7EEC-4AED-4848-99F8-CD2215C8CB8E}" destId="{81E7A4B5-B291-4CA3-BE65-2862AD6FA34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5F312F6-27C0-44F0-B0D5-B9E73347ACE3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Prepare</a:t>
          </a:r>
          <a:endParaRPr lang="en-US" dirty="0"/>
        </a:p>
      </dgm:t>
    </dgm:pt>
    <dgm:pt modelId="{DEED9EE3-5D96-4032-BD3B-7FA5649971B3}" type="parTrans" cxnId="{A152942D-7525-4FFF-92A0-9034CD1E083F}">
      <dgm:prSet/>
      <dgm:spPr/>
      <dgm:t>
        <a:bodyPr/>
        <a:lstStyle/>
        <a:p>
          <a:endParaRPr lang="en-US"/>
        </a:p>
      </dgm:t>
    </dgm:pt>
    <dgm:pt modelId="{1E2B7180-A535-4871-9E09-5783A62FCA89}" type="sibTrans" cxnId="{A152942D-7525-4FFF-92A0-9034CD1E083F}">
      <dgm:prSet/>
      <dgm:spPr/>
      <dgm:t>
        <a:bodyPr/>
        <a:lstStyle/>
        <a:p>
          <a:endParaRPr lang="en-US"/>
        </a:p>
      </dgm:t>
    </dgm:pt>
    <dgm:pt modelId="{C1D4AED2-6DA9-4547-821A-52152ACE9D01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Brainstorm</a:t>
          </a:r>
          <a:endParaRPr lang="en-US" dirty="0"/>
        </a:p>
      </dgm:t>
    </dgm:pt>
    <dgm:pt modelId="{DA7AA0BD-A261-4B74-9103-7ED8E4C51C3B}" type="parTrans" cxnId="{FB707253-F422-4B4C-9F38-BA8CE4416684}">
      <dgm:prSet/>
      <dgm:spPr/>
      <dgm:t>
        <a:bodyPr/>
        <a:lstStyle/>
        <a:p>
          <a:endParaRPr lang="en-US"/>
        </a:p>
      </dgm:t>
    </dgm:pt>
    <dgm:pt modelId="{F08294F2-1906-41AF-AAFA-672C0FC2AF72}" type="sibTrans" cxnId="{FB707253-F422-4B4C-9F38-BA8CE4416684}">
      <dgm:prSet/>
      <dgm:spPr/>
      <dgm:t>
        <a:bodyPr/>
        <a:lstStyle/>
        <a:p>
          <a:endParaRPr lang="en-US"/>
        </a:p>
      </dgm:t>
    </dgm:pt>
    <dgm:pt modelId="{47A1E533-8D59-4039-BE16-B31097E40730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Select</a:t>
          </a:r>
          <a:endParaRPr lang="en-US" dirty="0"/>
        </a:p>
      </dgm:t>
    </dgm:pt>
    <dgm:pt modelId="{736011EE-D832-4E78-AA24-FDDF54704D62}" type="parTrans" cxnId="{85E8340C-DE78-4661-B958-5ACE79CB44CC}">
      <dgm:prSet/>
      <dgm:spPr/>
      <dgm:t>
        <a:bodyPr/>
        <a:lstStyle/>
        <a:p>
          <a:endParaRPr lang="en-US"/>
        </a:p>
      </dgm:t>
    </dgm:pt>
    <dgm:pt modelId="{20A3DF71-FC13-400F-97A7-007330167B45}" type="sibTrans" cxnId="{85E8340C-DE78-4661-B958-5ACE79CB44CC}">
      <dgm:prSet/>
      <dgm:spPr/>
      <dgm:t>
        <a:bodyPr/>
        <a:lstStyle/>
        <a:p>
          <a:endParaRPr lang="en-US"/>
        </a:p>
      </dgm:t>
    </dgm:pt>
    <dgm:pt modelId="{B5A6A2A8-9465-4F7A-8C6E-E5E02CA1DD9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Refine</a:t>
          </a:r>
          <a:endParaRPr lang="en-US" dirty="0"/>
        </a:p>
      </dgm:t>
    </dgm:pt>
    <dgm:pt modelId="{6BCAF04A-10E3-4A18-9F45-53F985827C60}" type="parTrans" cxnId="{7438EA1C-0251-4ED1-8F88-DA08E09CC3D4}">
      <dgm:prSet/>
      <dgm:spPr/>
      <dgm:t>
        <a:bodyPr/>
        <a:lstStyle/>
        <a:p>
          <a:endParaRPr lang="en-US"/>
        </a:p>
      </dgm:t>
    </dgm:pt>
    <dgm:pt modelId="{54E1E65D-5CAE-4362-A968-ADCDC073874E}" type="sibTrans" cxnId="{7438EA1C-0251-4ED1-8F88-DA08E09CC3D4}">
      <dgm:prSet/>
      <dgm:spPr/>
      <dgm:t>
        <a:bodyPr/>
        <a:lstStyle/>
        <a:p>
          <a:endParaRPr lang="en-US"/>
        </a:p>
      </dgm:t>
    </dgm:pt>
    <dgm:pt modelId="{17126670-C7EB-4294-8F64-8CC69DA5C142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Research</a:t>
          </a:r>
          <a:endParaRPr lang="en-US" dirty="0"/>
        </a:p>
      </dgm:t>
    </dgm:pt>
    <dgm:pt modelId="{B36953F2-78AA-4A86-8918-A09776FA9D2B}" type="parTrans" cxnId="{72F36259-AD22-4AFD-963E-3F912D1CC8CF}">
      <dgm:prSet/>
      <dgm:spPr/>
      <dgm:t>
        <a:bodyPr/>
        <a:lstStyle/>
        <a:p>
          <a:endParaRPr lang="en-US"/>
        </a:p>
      </dgm:t>
    </dgm:pt>
    <dgm:pt modelId="{6EC86C7B-5463-438E-A1FE-B2B6DB0B539E}" type="sibTrans" cxnId="{72F36259-AD22-4AFD-963E-3F912D1CC8CF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402753-0CA8-4001-B507-0A67C3E4C05F}" type="pres">
      <dgm:prSet presAssocID="{47A1E533-8D59-4039-BE16-B31097E40730}" presName="boxAndChildren" presStyleCnt="0"/>
      <dgm:spPr/>
      <dgm:t>
        <a:bodyPr/>
        <a:lstStyle/>
        <a:p>
          <a:endParaRPr lang="en-US"/>
        </a:p>
      </dgm:t>
    </dgm:pt>
    <dgm:pt modelId="{B838A759-E352-4F0E-B0A5-476ACA869D3D}" type="pres">
      <dgm:prSet presAssocID="{47A1E533-8D59-4039-BE16-B31097E40730}" presName="parentTextBox" presStyleLbl="node1" presStyleIdx="0" presStyleCnt="5"/>
      <dgm:spPr/>
      <dgm:t>
        <a:bodyPr/>
        <a:lstStyle/>
        <a:p>
          <a:endParaRPr lang="en-US"/>
        </a:p>
      </dgm:t>
    </dgm:pt>
    <dgm:pt modelId="{896D8381-A727-4AC3-B770-5428BBE72035}" type="pres">
      <dgm:prSet presAssocID="{6EC86C7B-5463-438E-A1FE-B2B6DB0B539E}" presName="sp" presStyleCnt="0"/>
      <dgm:spPr/>
      <dgm:t>
        <a:bodyPr/>
        <a:lstStyle/>
        <a:p>
          <a:endParaRPr lang="en-US"/>
        </a:p>
      </dgm:t>
    </dgm:pt>
    <dgm:pt modelId="{50404DD9-3213-4506-B362-0B4DC1A66CD9}" type="pres">
      <dgm:prSet presAssocID="{17126670-C7EB-4294-8F64-8CC69DA5C142}" presName="arrowAndChildren" presStyleCnt="0"/>
      <dgm:spPr/>
      <dgm:t>
        <a:bodyPr/>
        <a:lstStyle/>
        <a:p>
          <a:endParaRPr lang="en-US"/>
        </a:p>
      </dgm:t>
    </dgm:pt>
    <dgm:pt modelId="{319F633E-ABCB-4A85-9013-C1CB95520D70}" type="pres">
      <dgm:prSet presAssocID="{17126670-C7EB-4294-8F64-8CC69DA5C142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5360D229-C563-457F-B811-2E6531ED6F75}" type="pres">
      <dgm:prSet presAssocID="{54E1E65D-5CAE-4362-A968-ADCDC073874E}" presName="sp" presStyleCnt="0"/>
      <dgm:spPr/>
      <dgm:t>
        <a:bodyPr/>
        <a:lstStyle/>
        <a:p>
          <a:endParaRPr lang="en-US"/>
        </a:p>
      </dgm:t>
    </dgm:pt>
    <dgm:pt modelId="{ED8EA52A-4092-45FF-BF51-C9BF62DA4B2F}" type="pres">
      <dgm:prSet presAssocID="{B5A6A2A8-9465-4F7A-8C6E-E5E02CA1DD92}" presName="arrowAndChildren" presStyleCnt="0"/>
      <dgm:spPr/>
      <dgm:t>
        <a:bodyPr/>
        <a:lstStyle/>
        <a:p>
          <a:endParaRPr lang="en-US"/>
        </a:p>
      </dgm:t>
    </dgm:pt>
    <dgm:pt modelId="{34FB07FF-4D9C-4403-8DD6-61FA806F2849}" type="pres">
      <dgm:prSet presAssocID="{B5A6A2A8-9465-4F7A-8C6E-E5E02CA1DD92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EFB8E503-2266-48F2-8085-E859E0EA4C24}" type="pres">
      <dgm:prSet presAssocID="{F08294F2-1906-41AF-AAFA-672C0FC2AF72}" presName="sp" presStyleCnt="0"/>
      <dgm:spPr/>
      <dgm:t>
        <a:bodyPr/>
        <a:lstStyle/>
        <a:p>
          <a:endParaRPr lang="en-US"/>
        </a:p>
      </dgm:t>
    </dgm:pt>
    <dgm:pt modelId="{CBD4D423-BA45-4390-9283-E39DDAB94ADA}" type="pres">
      <dgm:prSet presAssocID="{C1D4AED2-6DA9-4547-821A-52152ACE9D01}" presName="arrowAndChildren" presStyleCnt="0"/>
      <dgm:spPr/>
      <dgm:t>
        <a:bodyPr/>
        <a:lstStyle/>
        <a:p>
          <a:endParaRPr lang="en-US"/>
        </a:p>
      </dgm:t>
    </dgm:pt>
    <dgm:pt modelId="{8E979F16-E715-44BF-BE65-CDF40F4F5631}" type="pres">
      <dgm:prSet presAssocID="{C1D4AED2-6DA9-4547-821A-52152ACE9D01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534CB28B-4A1E-4661-80CE-3E68A5A58A57}" type="pres">
      <dgm:prSet presAssocID="{1E2B7180-A535-4871-9E09-5783A62FCA89}" presName="sp" presStyleCnt="0"/>
      <dgm:spPr/>
      <dgm:t>
        <a:bodyPr/>
        <a:lstStyle/>
        <a:p>
          <a:endParaRPr lang="en-US"/>
        </a:p>
      </dgm:t>
    </dgm:pt>
    <dgm:pt modelId="{A43C7EEC-4AED-4848-99F8-CD2215C8CB8E}" type="pres">
      <dgm:prSet presAssocID="{45F312F6-27C0-44F0-B0D5-B9E73347ACE3}" presName="arrowAndChildren" presStyleCnt="0"/>
      <dgm:spPr/>
      <dgm:t>
        <a:bodyPr/>
        <a:lstStyle/>
        <a:p>
          <a:endParaRPr lang="en-US"/>
        </a:p>
      </dgm:t>
    </dgm:pt>
    <dgm:pt modelId="{81E7A4B5-B291-4CA3-BE65-2862AD6FA341}" type="pres">
      <dgm:prSet presAssocID="{45F312F6-27C0-44F0-B0D5-B9E73347ACE3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6F2BCB5F-7099-4D96-A7EE-C4D8B0B7CD31}" type="presOf" srcId="{C1D4AED2-6DA9-4547-821A-52152ACE9D01}" destId="{8E979F16-E715-44BF-BE65-CDF40F4F5631}" srcOrd="0" destOrd="0" presId="urn:microsoft.com/office/officeart/2005/8/layout/process4"/>
    <dgm:cxn modelId="{3313F86C-7AC3-467F-A7B3-F3EE27398341}" type="presOf" srcId="{9E41FC3B-0967-43F2-95F5-3194B06BDF89}" destId="{E7F16081-A528-4703-9F21-FF610635E9D2}" srcOrd="0" destOrd="0" presId="urn:microsoft.com/office/officeart/2005/8/layout/process4"/>
    <dgm:cxn modelId="{FB707253-F422-4B4C-9F38-BA8CE4416684}" srcId="{9E41FC3B-0967-43F2-95F5-3194B06BDF89}" destId="{C1D4AED2-6DA9-4547-821A-52152ACE9D01}" srcOrd="1" destOrd="0" parTransId="{DA7AA0BD-A261-4B74-9103-7ED8E4C51C3B}" sibTransId="{F08294F2-1906-41AF-AAFA-672C0FC2AF72}"/>
    <dgm:cxn modelId="{7438EA1C-0251-4ED1-8F88-DA08E09CC3D4}" srcId="{9E41FC3B-0967-43F2-95F5-3194B06BDF89}" destId="{B5A6A2A8-9465-4F7A-8C6E-E5E02CA1DD92}" srcOrd="2" destOrd="0" parTransId="{6BCAF04A-10E3-4A18-9F45-53F985827C60}" sibTransId="{54E1E65D-5CAE-4362-A968-ADCDC073874E}"/>
    <dgm:cxn modelId="{58CFFC13-920A-49F5-8092-A48ADCF0EE4B}" type="presOf" srcId="{17126670-C7EB-4294-8F64-8CC69DA5C142}" destId="{319F633E-ABCB-4A85-9013-C1CB95520D70}" srcOrd="0" destOrd="0" presId="urn:microsoft.com/office/officeart/2005/8/layout/process4"/>
    <dgm:cxn modelId="{031E7D5E-C2DF-4889-B3E3-44F3788CF466}" type="presOf" srcId="{47A1E533-8D59-4039-BE16-B31097E40730}" destId="{B838A759-E352-4F0E-B0A5-476ACA869D3D}" srcOrd="0" destOrd="0" presId="urn:microsoft.com/office/officeart/2005/8/layout/process4"/>
    <dgm:cxn modelId="{9722C8FE-FA2B-48E8-85A6-2D45CCFF5412}" type="presOf" srcId="{B5A6A2A8-9465-4F7A-8C6E-E5E02CA1DD92}" destId="{34FB07FF-4D9C-4403-8DD6-61FA806F2849}" srcOrd="0" destOrd="0" presId="urn:microsoft.com/office/officeart/2005/8/layout/process4"/>
    <dgm:cxn modelId="{85E8340C-DE78-4661-B958-5ACE79CB44CC}" srcId="{9E41FC3B-0967-43F2-95F5-3194B06BDF89}" destId="{47A1E533-8D59-4039-BE16-B31097E40730}" srcOrd="4" destOrd="0" parTransId="{736011EE-D832-4E78-AA24-FDDF54704D62}" sibTransId="{20A3DF71-FC13-400F-97A7-007330167B45}"/>
    <dgm:cxn modelId="{CBF6CA2C-4C9F-4BE6-8E20-2B2E75BE9481}" type="presOf" srcId="{45F312F6-27C0-44F0-B0D5-B9E73347ACE3}" destId="{81E7A4B5-B291-4CA3-BE65-2862AD6FA341}" srcOrd="0" destOrd="0" presId="urn:microsoft.com/office/officeart/2005/8/layout/process4"/>
    <dgm:cxn modelId="{A152942D-7525-4FFF-92A0-9034CD1E083F}" srcId="{9E41FC3B-0967-43F2-95F5-3194B06BDF89}" destId="{45F312F6-27C0-44F0-B0D5-B9E73347ACE3}" srcOrd="0" destOrd="0" parTransId="{DEED9EE3-5D96-4032-BD3B-7FA5649971B3}" sibTransId="{1E2B7180-A535-4871-9E09-5783A62FCA89}"/>
    <dgm:cxn modelId="{72F36259-AD22-4AFD-963E-3F912D1CC8CF}" srcId="{9E41FC3B-0967-43F2-95F5-3194B06BDF89}" destId="{17126670-C7EB-4294-8F64-8CC69DA5C142}" srcOrd="3" destOrd="0" parTransId="{B36953F2-78AA-4A86-8918-A09776FA9D2B}" sibTransId="{6EC86C7B-5463-438E-A1FE-B2B6DB0B539E}"/>
    <dgm:cxn modelId="{B5F58B1E-3959-4D1F-AE03-DF2D465718DF}" type="presParOf" srcId="{E7F16081-A528-4703-9F21-FF610635E9D2}" destId="{EB402753-0CA8-4001-B507-0A67C3E4C05F}" srcOrd="0" destOrd="0" presId="urn:microsoft.com/office/officeart/2005/8/layout/process4"/>
    <dgm:cxn modelId="{022EB26C-BA25-48DC-8F9C-20AC56AAD0A4}" type="presParOf" srcId="{EB402753-0CA8-4001-B507-0A67C3E4C05F}" destId="{B838A759-E352-4F0E-B0A5-476ACA869D3D}" srcOrd="0" destOrd="0" presId="urn:microsoft.com/office/officeart/2005/8/layout/process4"/>
    <dgm:cxn modelId="{C33C659E-9538-4B1C-9493-1ED6CE978F3D}" type="presParOf" srcId="{E7F16081-A528-4703-9F21-FF610635E9D2}" destId="{896D8381-A727-4AC3-B770-5428BBE72035}" srcOrd="1" destOrd="0" presId="urn:microsoft.com/office/officeart/2005/8/layout/process4"/>
    <dgm:cxn modelId="{83C6000E-66C3-48C4-B983-0C59F31EF17D}" type="presParOf" srcId="{E7F16081-A528-4703-9F21-FF610635E9D2}" destId="{50404DD9-3213-4506-B362-0B4DC1A66CD9}" srcOrd="2" destOrd="0" presId="urn:microsoft.com/office/officeart/2005/8/layout/process4"/>
    <dgm:cxn modelId="{322B5C91-847E-4BA8-9D49-258E8E6ABE78}" type="presParOf" srcId="{50404DD9-3213-4506-B362-0B4DC1A66CD9}" destId="{319F633E-ABCB-4A85-9013-C1CB95520D70}" srcOrd="0" destOrd="0" presId="urn:microsoft.com/office/officeart/2005/8/layout/process4"/>
    <dgm:cxn modelId="{18EA2C0E-59DB-4068-9A96-4A504D2F4774}" type="presParOf" srcId="{E7F16081-A528-4703-9F21-FF610635E9D2}" destId="{5360D229-C563-457F-B811-2E6531ED6F75}" srcOrd="3" destOrd="0" presId="urn:microsoft.com/office/officeart/2005/8/layout/process4"/>
    <dgm:cxn modelId="{6107EB53-64F0-4BB0-94DC-32FFB37C1F6C}" type="presParOf" srcId="{E7F16081-A528-4703-9F21-FF610635E9D2}" destId="{ED8EA52A-4092-45FF-BF51-C9BF62DA4B2F}" srcOrd="4" destOrd="0" presId="urn:microsoft.com/office/officeart/2005/8/layout/process4"/>
    <dgm:cxn modelId="{034B5DF8-AFEF-41F9-A9D3-D5B775D02A90}" type="presParOf" srcId="{ED8EA52A-4092-45FF-BF51-C9BF62DA4B2F}" destId="{34FB07FF-4D9C-4403-8DD6-61FA806F2849}" srcOrd="0" destOrd="0" presId="urn:microsoft.com/office/officeart/2005/8/layout/process4"/>
    <dgm:cxn modelId="{6D1069E4-E273-4FD5-982A-0317C3E618DE}" type="presParOf" srcId="{E7F16081-A528-4703-9F21-FF610635E9D2}" destId="{EFB8E503-2266-48F2-8085-E859E0EA4C24}" srcOrd="5" destOrd="0" presId="urn:microsoft.com/office/officeart/2005/8/layout/process4"/>
    <dgm:cxn modelId="{FAAEBB31-60B6-4AD3-AA6B-E757FEAA314C}" type="presParOf" srcId="{E7F16081-A528-4703-9F21-FF610635E9D2}" destId="{CBD4D423-BA45-4390-9283-E39DDAB94ADA}" srcOrd="6" destOrd="0" presId="urn:microsoft.com/office/officeart/2005/8/layout/process4"/>
    <dgm:cxn modelId="{022AF697-ECC6-4BD2-9E4C-05FFB6E8EB0E}" type="presParOf" srcId="{CBD4D423-BA45-4390-9283-E39DDAB94ADA}" destId="{8E979F16-E715-44BF-BE65-CDF40F4F5631}" srcOrd="0" destOrd="0" presId="urn:microsoft.com/office/officeart/2005/8/layout/process4"/>
    <dgm:cxn modelId="{428AEC1C-E75D-4CD1-B5BB-B4C1B1416918}" type="presParOf" srcId="{E7F16081-A528-4703-9F21-FF610635E9D2}" destId="{534CB28B-4A1E-4661-80CE-3E68A5A58A57}" srcOrd="7" destOrd="0" presId="urn:microsoft.com/office/officeart/2005/8/layout/process4"/>
    <dgm:cxn modelId="{8AE99D32-57E2-4904-9884-9935F82B1177}" type="presParOf" srcId="{E7F16081-A528-4703-9F21-FF610635E9D2}" destId="{A43C7EEC-4AED-4848-99F8-CD2215C8CB8E}" srcOrd="8" destOrd="0" presId="urn:microsoft.com/office/officeart/2005/8/layout/process4"/>
    <dgm:cxn modelId="{593529C4-C103-4BF2-8809-58AF235ECF65}" type="presParOf" srcId="{A43C7EEC-4AED-4848-99F8-CD2215C8CB8E}" destId="{81E7A4B5-B291-4CA3-BE65-2862AD6FA34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5F312F6-27C0-44F0-B0D5-B9E73347ACE3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Prepare</a:t>
          </a:r>
          <a:endParaRPr lang="en-US" dirty="0"/>
        </a:p>
      </dgm:t>
    </dgm:pt>
    <dgm:pt modelId="{DEED9EE3-5D96-4032-BD3B-7FA5649971B3}" type="parTrans" cxnId="{A152942D-7525-4FFF-92A0-9034CD1E083F}">
      <dgm:prSet/>
      <dgm:spPr/>
      <dgm:t>
        <a:bodyPr/>
        <a:lstStyle/>
        <a:p>
          <a:endParaRPr lang="en-US"/>
        </a:p>
      </dgm:t>
    </dgm:pt>
    <dgm:pt modelId="{1E2B7180-A535-4871-9E09-5783A62FCA89}" type="sibTrans" cxnId="{A152942D-7525-4FFF-92A0-9034CD1E083F}">
      <dgm:prSet/>
      <dgm:spPr/>
      <dgm:t>
        <a:bodyPr/>
        <a:lstStyle/>
        <a:p>
          <a:endParaRPr lang="en-US"/>
        </a:p>
      </dgm:t>
    </dgm:pt>
    <dgm:pt modelId="{C1D4AED2-6DA9-4547-821A-52152ACE9D01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Brainstorm</a:t>
          </a:r>
          <a:endParaRPr lang="en-US" dirty="0"/>
        </a:p>
      </dgm:t>
    </dgm:pt>
    <dgm:pt modelId="{DA7AA0BD-A261-4B74-9103-7ED8E4C51C3B}" type="parTrans" cxnId="{FB707253-F422-4B4C-9F38-BA8CE4416684}">
      <dgm:prSet/>
      <dgm:spPr/>
      <dgm:t>
        <a:bodyPr/>
        <a:lstStyle/>
        <a:p>
          <a:endParaRPr lang="en-US"/>
        </a:p>
      </dgm:t>
    </dgm:pt>
    <dgm:pt modelId="{F08294F2-1906-41AF-AAFA-672C0FC2AF72}" type="sibTrans" cxnId="{FB707253-F422-4B4C-9F38-BA8CE4416684}">
      <dgm:prSet/>
      <dgm:spPr/>
      <dgm:t>
        <a:bodyPr/>
        <a:lstStyle/>
        <a:p>
          <a:endParaRPr lang="en-US"/>
        </a:p>
      </dgm:t>
    </dgm:pt>
    <dgm:pt modelId="{47A1E533-8D59-4039-BE16-B31097E40730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Select</a:t>
          </a:r>
          <a:endParaRPr lang="en-US" dirty="0"/>
        </a:p>
      </dgm:t>
    </dgm:pt>
    <dgm:pt modelId="{736011EE-D832-4E78-AA24-FDDF54704D62}" type="parTrans" cxnId="{85E8340C-DE78-4661-B958-5ACE79CB44CC}">
      <dgm:prSet/>
      <dgm:spPr/>
      <dgm:t>
        <a:bodyPr/>
        <a:lstStyle/>
        <a:p>
          <a:endParaRPr lang="en-US"/>
        </a:p>
      </dgm:t>
    </dgm:pt>
    <dgm:pt modelId="{20A3DF71-FC13-400F-97A7-007330167B45}" type="sibTrans" cxnId="{85E8340C-DE78-4661-B958-5ACE79CB44CC}">
      <dgm:prSet/>
      <dgm:spPr/>
      <dgm:t>
        <a:bodyPr/>
        <a:lstStyle/>
        <a:p>
          <a:endParaRPr lang="en-US"/>
        </a:p>
      </dgm:t>
    </dgm:pt>
    <dgm:pt modelId="{B5A6A2A8-9465-4F7A-8C6E-E5E02CA1DD9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Refine</a:t>
          </a:r>
          <a:endParaRPr lang="en-US" dirty="0"/>
        </a:p>
      </dgm:t>
    </dgm:pt>
    <dgm:pt modelId="{6BCAF04A-10E3-4A18-9F45-53F985827C60}" type="parTrans" cxnId="{7438EA1C-0251-4ED1-8F88-DA08E09CC3D4}">
      <dgm:prSet/>
      <dgm:spPr/>
      <dgm:t>
        <a:bodyPr/>
        <a:lstStyle/>
        <a:p>
          <a:endParaRPr lang="en-US"/>
        </a:p>
      </dgm:t>
    </dgm:pt>
    <dgm:pt modelId="{54E1E65D-5CAE-4362-A968-ADCDC073874E}" type="sibTrans" cxnId="{7438EA1C-0251-4ED1-8F88-DA08E09CC3D4}">
      <dgm:prSet/>
      <dgm:spPr/>
      <dgm:t>
        <a:bodyPr/>
        <a:lstStyle/>
        <a:p>
          <a:endParaRPr lang="en-US"/>
        </a:p>
      </dgm:t>
    </dgm:pt>
    <dgm:pt modelId="{17126670-C7EB-4294-8F64-8CC69DA5C14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Research</a:t>
          </a:r>
          <a:endParaRPr lang="en-US" dirty="0"/>
        </a:p>
      </dgm:t>
    </dgm:pt>
    <dgm:pt modelId="{B36953F2-78AA-4A86-8918-A09776FA9D2B}" type="parTrans" cxnId="{72F36259-AD22-4AFD-963E-3F912D1CC8CF}">
      <dgm:prSet/>
      <dgm:spPr/>
      <dgm:t>
        <a:bodyPr/>
        <a:lstStyle/>
        <a:p>
          <a:endParaRPr lang="en-US"/>
        </a:p>
      </dgm:t>
    </dgm:pt>
    <dgm:pt modelId="{6EC86C7B-5463-438E-A1FE-B2B6DB0B539E}" type="sibTrans" cxnId="{72F36259-AD22-4AFD-963E-3F912D1CC8CF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402753-0CA8-4001-B507-0A67C3E4C05F}" type="pres">
      <dgm:prSet presAssocID="{47A1E533-8D59-4039-BE16-B31097E40730}" presName="boxAndChildren" presStyleCnt="0"/>
      <dgm:spPr/>
      <dgm:t>
        <a:bodyPr/>
        <a:lstStyle/>
        <a:p>
          <a:endParaRPr lang="en-US"/>
        </a:p>
      </dgm:t>
    </dgm:pt>
    <dgm:pt modelId="{B838A759-E352-4F0E-B0A5-476ACA869D3D}" type="pres">
      <dgm:prSet presAssocID="{47A1E533-8D59-4039-BE16-B31097E40730}" presName="parentTextBox" presStyleLbl="node1" presStyleIdx="0" presStyleCnt="5"/>
      <dgm:spPr/>
      <dgm:t>
        <a:bodyPr/>
        <a:lstStyle/>
        <a:p>
          <a:endParaRPr lang="en-US"/>
        </a:p>
      </dgm:t>
    </dgm:pt>
    <dgm:pt modelId="{896D8381-A727-4AC3-B770-5428BBE72035}" type="pres">
      <dgm:prSet presAssocID="{6EC86C7B-5463-438E-A1FE-B2B6DB0B539E}" presName="sp" presStyleCnt="0"/>
      <dgm:spPr/>
      <dgm:t>
        <a:bodyPr/>
        <a:lstStyle/>
        <a:p>
          <a:endParaRPr lang="en-US"/>
        </a:p>
      </dgm:t>
    </dgm:pt>
    <dgm:pt modelId="{50404DD9-3213-4506-B362-0B4DC1A66CD9}" type="pres">
      <dgm:prSet presAssocID="{17126670-C7EB-4294-8F64-8CC69DA5C142}" presName="arrowAndChildren" presStyleCnt="0"/>
      <dgm:spPr/>
      <dgm:t>
        <a:bodyPr/>
        <a:lstStyle/>
        <a:p>
          <a:endParaRPr lang="en-US"/>
        </a:p>
      </dgm:t>
    </dgm:pt>
    <dgm:pt modelId="{319F633E-ABCB-4A85-9013-C1CB95520D70}" type="pres">
      <dgm:prSet presAssocID="{17126670-C7EB-4294-8F64-8CC69DA5C142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5360D229-C563-457F-B811-2E6531ED6F75}" type="pres">
      <dgm:prSet presAssocID="{54E1E65D-5CAE-4362-A968-ADCDC073874E}" presName="sp" presStyleCnt="0"/>
      <dgm:spPr/>
      <dgm:t>
        <a:bodyPr/>
        <a:lstStyle/>
        <a:p>
          <a:endParaRPr lang="en-US"/>
        </a:p>
      </dgm:t>
    </dgm:pt>
    <dgm:pt modelId="{ED8EA52A-4092-45FF-BF51-C9BF62DA4B2F}" type="pres">
      <dgm:prSet presAssocID="{B5A6A2A8-9465-4F7A-8C6E-E5E02CA1DD92}" presName="arrowAndChildren" presStyleCnt="0"/>
      <dgm:spPr/>
      <dgm:t>
        <a:bodyPr/>
        <a:lstStyle/>
        <a:p>
          <a:endParaRPr lang="en-US"/>
        </a:p>
      </dgm:t>
    </dgm:pt>
    <dgm:pt modelId="{34FB07FF-4D9C-4403-8DD6-61FA806F2849}" type="pres">
      <dgm:prSet presAssocID="{B5A6A2A8-9465-4F7A-8C6E-E5E02CA1DD92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EFB8E503-2266-48F2-8085-E859E0EA4C24}" type="pres">
      <dgm:prSet presAssocID="{F08294F2-1906-41AF-AAFA-672C0FC2AF72}" presName="sp" presStyleCnt="0"/>
      <dgm:spPr/>
      <dgm:t>
        <a:bodyPr/>
        <a:lstStyle/>
        <a:p>
          <a:endParaRPr lang="en-US"/>
        </a:p>
      </dgm:t>
    </dgm:pt>
    <dgm:pt modelId="{CBD4D423-BA45-4390-9283-E39DDAB94ADA}" type="pres">
      <dgm:prSet presAssocID="{C1D4AED2-6DA9-4547-821A-52152ACE9D01}" presName="arrowAndChildren" presStyleCnt="0"/>
      <dgm:spPr/>
      <dgm:t>
        <a:bodyPr/>
        <a:lstStyle/>
        <a:p>
          <a:endParaRPr lang="en-US"/>
        </a:p>
      </dgm:t>
    </dgm:pt>
    <dgm:pt modelId="{8E979F16-E715-44BF-BE65-CDF40F4F5631}" type="pres">
      <dgm:prSet presAssocID="{C1D4AED2-6DA9-4547-821A-52152ACE9D01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534CB28B-4A1E-4661-80CE-3E68A5A58A57}" type="pres">
      <dgm:prSet presAssocID="{1E2B7180-A535-4871-9E09-5783A62FCA89}" presName="sp" presStyleCnt="0"/>
      <dgm:spPr/>
      <dgm:t>
        <a:bodyPr/>
        <a:lstStyle/>
        <a:p>
          <a:endParaRPr lang="en-US"/>
        </a:p>
      </dgm:t>
    </dgm:pt>
    <dgm:pt modelId="{A43C7EEC-4AED-4848-99F8-CD2215C8CB8E}" type="pres">
      <dgm:prSet presAssocID="{45F312F6-27C0-44F0-B0D5-B9E73347ACE3}" presName="arrowAndChildren" presStyleCnt="0"/>
      <dgm:spPr/>
      <dgm:t>
        <a:bodyPr/>
        <a:lstStyle/>
        <a:p>
          <a:endParaRPr lang="en-US"/>
        </a:p>
      </dgm:t>
    </dgm:pt>
    <dgm:pt modelId="{81E7A4B5-B291-4CA3-BE65-2862AD6FA341}" type="pres">
      <dgm:prSet presAssocID="{45F312F6-27C0-44F0-B0D5-B9E73347ACE3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4FFB79B9-59CF-4526-90CC-6BC8F97FEBA9}" type="presOf" srcId="{B5A6A2A8-9465-4F7A-8C6E-E5E02CA1DD92}" destId="{34FB07FF-4D9C-4403-8DD6-61FA806F2849}" srcOrd="0" destOrd="0" presId="urn:microsoft.com/office/officeart/2005/8/layout/process4"/>
    <dgm:cxn modelId="{FB707253-F422-4B4C-9F38-BA8CE4416684}" srcId="{9E41FC3B-0967-43F2-95F5-3194B06BDF89}" destId="{C1D4AED2-6DA9-4547-821A-52152ACE9D01}" srcOrd="1" destOrd="0" parTransId="{DA7AA0BD-A261-4B74-9103-7ED8E4C51C3B}" sibTransId="{F08294F2-1906-41AF-AAFA-672C0FC2AF72}"/>
    <dgm:cxn modelId="{E6BA1800-B297-4AC1-A77F-B23ADD6D144D}" type="presOf" srcId="{C1D4AED2-6DA9-4547-821A-52152ACE9D01}" destId="{8E979F16-E715-44BF-BE65-CDF40F4F5631}" srcOrd="0" destOrd="0" presId="urn:microsoft.com/office/officeart/2005/8/layout/process4"/>
    <dgm:cxn modelId="{67AD049D-8A01-46DE-8AB7-3A0D25CF0D5B}" type="presOf" srcId="{47A1E533-8D59-4039-BE16-B31097E40730}" destId="{B838A759-E352-4F0E-B0A5-476ACA869D3D}" srcOrd="0" destOrd="0" presId="urn:microsoft.com/office/officeart/2005/8/layout/process4"/>
    <dgm:cxn modelId="{7438EA1C-0251-4ED1-8F88-DA08E09CC3D4}" srcId="{9E41FC3B-0967-43F2-95F5-3194B06BDF89}" destId="{B5A6A2A8-9465-4F7A-8C6E-E5E02CA1DD92}" srcOrd="2" destOrd="0" parTransId="{6BCAF04A-10E3-4A18-9F45-53F985827C60}" sibTransId="{54E1E65D-5CAE-4362-A968-ADCDC073874E}"/>
    <dgm:cxn modelId="{B8CA0BEA-9FAD-414C-89B4-D6B6BB24FC9D}" type="presOf" srcId="{17126670-C7EB-4294-8F64-8CC69DA5C142}" destId="{319F633E-ABCB-4A85-9013-C1CB95520D70}" srcOrd="0" destOrd="0" presId="urn:microsoft.com/office/officeart/2005/8/layout/process4"/>
    <dgm:cxn modelId="{04CD833D-6548-476C-9E5C-B08D99BF7490}" type="presOf" srcId="{45F312F6-27C0-44F0-B0D5-B9E73347ACE3}" destId="{81E7A4B5-B291-4CA3-BE65-2862AD6FA341}" srcOrd="0" destOrd="0" presId="urn:microsoft.com/office/officeart/2005/8/layout/process4"/>
    <dgm:cxn modelId="{85E8340C-DE78-4661-B958-5ACE79CB44CC}" srcId="{9E41FC3B-0967-43F2-95F5-3194B06BDF89}" destId="{47A1E533-8D59-4039-BE16-B31097E40730}" srcOrd="4" destOrd="0" parTransId="{736011EE-D832-4E78-AA24-FDDF54704D62}" sibTransId="{20A3DF71-FC13-400F-97A7-007330167B45}"/>
    <dgm:cxn modelId="{A152942D-7525-4FFF-92A0-9034CD1E083F}" srcId="{9E41FC3B-0967-43F2-95F5-3194B06BDF89}" destId="{45F312F6-27C0-44F0-B0D5-B9E73347ACE3}" srcOrd="0" destOrd="0" parTransId="{DEED9EE3-5D96-4032-BD3B-7FA5649971B3}" sibTransId="{1E2B7180-A535-4871-9E09-5783A62FCA89}"/>
    <dgm:cxn modelId="{C5207C3A-29F4-4337-BEFA-E9D6D6FD5DCE}" type="presOf" srcId="{9E41FC3B-0967-43F2-95F5-3194B06BDF89}" destId="{E7F16081-A528-4703-9F21-FF610635E9D2}" srcOrd="0" destOrd="0" presId="urn:microsoft.com/office/officeart/2005/8/layout/process4"/>
    <dgm:cxn modelId="{72F36259-AD22-4AFD-963E-3F912D1CC8CF}" srcId="{9E41FC3B-0967-43F2-95F5-3194B06BDF89}" destId="{17126670-C7EB-4294-8F64-8CC69DA5C142}" srcOrd="3" destOrd="0" parTransId="{B36953F2-78AA-4A86-8918-A09776FA9D2B}" sibTransId="{6EC86C7B-5463-438E-A1FE-B2B6DB0B539E}"/>
    <dgm:cxn modelId="{4693E4E8-92ED-4F1E-B6F9-E430D285B7EC}" type="presParOf" srcId="{E7F16081-A528-4703-9F21-FF610635E9D2}" destId="{EB402753-0CA8-4001-B507-0A67C3E4C05F}" srcOrd="0" destOrd="0" presId="urn:microsoft.com/office/officeart/2005/8/layout/process4"/>
    <dgm:cxn modelId="{F8BA3077-89D9-43D3-A081-430095D3BF2F}" type="presParOf" srcId="{EB402753-0CA8-4001-B507-0A67C3E4C05F}" destId="{B838A759-E352-4F0E-B0A5-476ACA869D3D}" srcOrd="0" destOrd="0" presId="urn:microsoft.com/office/officeart/2005/8/layout/process4"/>
    <dgm:cxn modelId="{F0D9AEC3-39A9-40E2-802E-8429805AE1AA}" type="presParOf" srcId="{E7F16081-A528-4703-9F21-FF610635E9D2}" destId="{896D8381-A727-4AC3-B770-5428BBE72035}" srcOrd="1" destOrd="0" presId="urn:microsoft.com/office/officeart/2005/8/layout/process4"/>
    <dgm:cxn modelId="{3B57AF78-35ED-4D68-AAE4-6E115D988882}" type="presParOf" srcId="{E7F16081-A528-4703-9F21-FF610635E9D2}" destId="{50404DD9-3213-4506-B362-0B4DC1A66CD9}" srcOrd="2" destOrd="0" presId="urn:microsoft.com/office/officeart/2005/8/layout/process4"/>
    <dgm:cxn modelId="{F4DB9AD1-51DA-4442-B4EB-6CDDB44C367F}" type="presParOf" srcId="{50404DD9-3213-4506-B362-0B4DC1A66CD9}" destId="{319F633E-ABCB-4A85-9013-C1CB95520D70}" srcOrd="0" destOrd="0" presId="urn:microsoft.com/office/officeart/2005/8/layout/process4"/>
    <dgm:cxn modelId="{42149363-D8A7-463B-BE04-C43EE61EF292}" type="presParOf" srcId="{E7F16081-A528-4703-9F21-FF610635E9D2}" destId="{5360D229-C563-457F-B811-2E6531ED6F75}" srcOrd="3" destOrd="0" presId="urn:microsoft.com/office/officeart/2005/8/layout/process4"/>
    <dgm:cxn modelId="{C92CA42F-6A37-4C5C-A273-31F3DB5729BB}" type="presParOf" srcId="{E7F16081-A528-4703-9F21-FF610635E9D2}" destId="{ED8EA52A-4092-45FF-BF51-C9BF62DA4B2F}" srcOrd="4" destOrd="0" presId="urn:microsoft.com/office/officeart/2005/8/layout/process4"/>
    <dgm:cxn modelId="{0A29C1E8-F502-4B2D-A275-9F34D347FB1C}" type="presParOf" srcId="{ED8EA52A-4092-45FF-BF51-C9BF62DA4B2F}" destId="{34FB07FF-4D9C-4403-8DD6-61FA806F2849}" srcOrd="0" destOrd="0" presId="urn:microsoft.com/office/officeart/2005/8/layout/process4"/>
    <dgm:cxn modelId="{92EAA92D-5E06-49BE-8868-A7F4A261F25A}" type="presParOf" srcId="{E7F16081-A528-4703-9F21-FF610635E9D2}" destId="{EFB8E503-2266-48F2-8085-E859E0EA4C24}" srcOrd="5" destOrd="0" presId="urn:microsoft.com/office/officeart/2005/8/layout/process4"/>
    <dgm:cxn modelId="{99408C33-978D-4BF7-86BC-22FA86316B57}" type="presParOf" srcId="{E7F16081-A528-4703-9F21-FF610635E9D2}" destId="{CBD4D423-BA45-4390-9283-E39DDAB94ADA}" srcOrd="6" destOrd="0" presId="urn:microsoft.com/office/officeart/2005/8/layout/process4"/>
    <dgm:cxn modelId="{1C7CC399-3F27-416C-A624-1CBAC7CBE2B3}" type="presParOf" srcId="{CBD4D423-BA45-4390-9283-E39DDAB94ADA}" destId="{8E979F16-E715-44BF-BE65-CDF40F4F5631}" srcOrd="0" destOrd="0" presId="urn:microsoft.com/office/officeart/2005/8/layout/process4"/>
    <dgm:cxn modelId="{26C05824-BFF3-42D6-9BC9-FC0246D6BC6B}" type="presParOf" srcId="{E7F16081-A528-4703-9F21-FF610635E9D2}" destId="{534CB28B-4A1E-4661-80CE-3E68A5A58A57}" srcOrd="7" destOrd="0" presId="urn:microsoft.com/office/officeart/2005/8/layout/process4"/>
    <dgm:cxn modelId="{F05B2138-F202-4113-8B6E-2F9A2AFD3ED2}" type="presParOf" srcId="{E7F16081-A528-4703-9F21-FF610635E9D2}" destId="{A43C7EEC-4AED-4848-99F8-CD2215C8CB8E}" srcOrd="8" destOrd="0" presId="urn:microsoft.com/office/officeart/2005/8/layout/process4"/>
    <dgm:cxn modelId="{9E3CD09A-E269-4834-8429-A9CE0E221976}" type="presParOf" srcId="{A43C7EEC-4AED-4848-99F8-CD2215C8CB8E}" destId="{81E7A4B5-B291-4CA3-BE65-2862AD6FA34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5F312F6-27C0-44F0-B0D5-B9E73347ACE3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Prepare</a:t>
          </a:r>
          <a:endParaRPr lang="en-US" dirty="0"/>
        </a:p>
      </dgm:t>
    </dgm:pt>
    <dgm:pt modelId="{DEED9EE3-5D96-4032-BD3B-7FA5649971B3}" type="parTrans" cxnId="{A152942D-7525-4FFF-92A0-9034CD1E083F}">
      <dgm:prSet/>
      <dgm:spPr/>
      <dgm:t>
        <a:bodyPr/>
        <a:lstStyle/>
        <a:p>
          <a:endParaRPr lang="en-US"/>
        </a:p>
      </dgm:t>
    </dgm:pt>
    <dgm:pt modelId="{1E2B7180-A535-4871-9E09-5783A62FCA89}" type="sibTrans" cxnId="{A152942D-7525-4FFF-92A0-9034CD1E083F}">
      <dgm:prSet/>
      <dgm:spPr/>
      <dgm:t>
        <a:bodyPr/>
        <a:lstStyle/>
        <a:p>
          <a:endParaRPr lang="en-US"/>
        </a:p>
      </dgm:t>
    </dgm:pt>
    <dgm:pt modelId="{C1D4AED2-6DA9-4547-821A-52152ACE9D01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Brainstorm</a:t>
          </a:r>
          <a:endParaRPr lang="en-US" dirty="0"/>
        </a:p>
      </dgm:t>
    </dgm:pt>
    <dgm:pt modelId="{DA7AA0BD-A261-4B74-9103-7ED8E4C51C3B}" type="parTrans" cxnId="{FB707253-F422-4B4C-9F38-BA8CE4416684}">
      <dgm:prSet/>
      <dgm:spPr/>
      <dgm:t>
        <a:bodyPr/>
        <a:lstStyle/>
        <a:p>
          <a:endParaRPr lang="en-US"/>
        </a:p>
      </dgm:t>
    </dgm:pt>
    <dgm:pt modelId="{F08294F2-1906-41AF-AAFA-672C0FC2AF72}" type="sibTrans" cxnId="{FB707253-F422-4B4C-9F38-BA8CE4416684}">
      <dgm:prSet/>
      <dgm:spPr/>
      <dgm:t>
        <a:bodyPr/>
        <a:lstStyle/>
        <a:p>
          <a:endParaRPr lang="en-US"/>
        </a:p>
      </dgm:t>
    </dgm:pt>
    <dgm:pt modelId="{47A1E533-8D59-4039-BE16-B31097E40730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Select</a:t>
          </a:r>
          <a:endParaRPr lang="en-US" dirty="0"/>
        </a:p>
      </dgm:t>
    </dgm:pt>
    <dgm:pt modelId="{736011EE-D832-4E78-AA24-FDDF54704D62}" type="parTrans" cxnId="{85E8340C-DE78-4661-B958-5ACE79CB44CC}">
      <dgm:prSet/>
      <dgm:spPr/>
      <dgm:t>
        <a:bodyPr/>
        <a:lstStyle/>
        <a:p>
          <a:endParaRPr lang="en-US"/>
        </a:p>
      </dgm:t>
    </dgm:pt>
    <dgm:pt modelId="{20A3DF71-FC13-400F-97A7-007330167B45}" type="sibTrans" cxnId="{85E8340C-DE78-4661-B958-5ACE79CB44CC}">
      <dgm:prSet/>
      <dgm:spPr/>
      <dgm:t>
        <a:bodyPr/>
        <a:lstStyle/>
        <a:p>
          <a:endParaRPr lang="en-US"/>
        </a:p>
      </dgm:t>
    </dgm:pt>
    <dgm:pt modelId="{B5A6A2A8-9465-4F7A-8C6E-E5E02CA1DD9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Refine</a:t>
          </a:r>
          <a:endParaRPr lang="en-US" dirty="0"/>
        </a:p>
      </dgm:t>
    </dgm:pt>
    <dgm:pt modelId="{6BCAF04A-10E3-4A18-9F45-53F985827C60}" type="parTrans" cxnId="{7438EA1C-0251-4ED1-8F88-DA08E09CC3D4}">
      <dgm:prSet/>
      <dgm:spPr/>
      <dgm:t>
        <a:bodyPr/>
        <a:lstStyle/>
        <a:p>
          <a:endParaRPr lang="en-US"/>
        </a:p>
      </dgm:t>
    </dgm:pt>
    <dgm:pt modelId="{54E1E65D-5CAE-4362-A968-ADCDC073874E}" type="sibTrans" cxnId="{7438EA1C-0251-4ED1-8F88-DA08E09CC3D4}">
      <dgm:prSet/>
      <dgm:spPr/>
      <dgm:t>
        <a:bodyPr/>
        <a:lstStyle/>
        <a:p>
          <a:endParaRPr lang="en-US"/>
        </a:p>
      </dgm:t>
    </dgm:pt>
    <dgm:pt modelId="{17126670-C7EB-4294-8F64-8CC69DA5C14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Research</a:t>
          </a:r>
          <a:endParaRPr lang="en-US" dirty="0"/>
        </a:p>
      </dgm:t>
    </dgm:pt>
    <dgm:pt modelId="{B36953F2-78AA-4A86-8918-A09776FA9D2B}" type="parTrans" cxnId="{72F36259-AD22-4AFD-963E-3F912D1CC8CF}">
      <dgm:prSet/>
      <dgm:spPr/>
      <dgm:t>
        <a:bodyPr/>
        <a:lstStyle/>
        <a:p>
          <a:endParaRPr lang="en-US"/>
        </a:p>
      </dgm:t>
    </dgm:pt>
    <dgm:pt modelId="{6EC86C7B-5463-438E-A1FE-B2B6DB0B539E}" type="sibTrans" cxnId="{72F36259-AD22-4AFD-963E-3F912D1CC8CF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402753-0CA8-4001-B507-0A67C3E4C05F}" type="pres">
      <dgm:prSet presAssocID="{47A1E533-8D59-4039-BE16-B31097E40730}" presName="boxAndChildren" presStyleCnt="0"/>
      <dgm:spPr/>
      <dgm:t>
        <a:bodyPr/>
        <a:lstStyle/>
        <a:p>
          <a:endParaRPr lang="en-US"/>
        </a:p>
      </dgm:t>
    </dgm:pt>
    <dgm:pt modelId="{B838A759-E352-4F0E-B0A5-476ACA869D3D}" type="pres">
      <dgm:prSet presAssocID="{47A1E533-8D59-4039-BE16-B31097E40730}" presName="parentTextBox" presStyleLbl="node1" presStyleIdx="0" presStyleCnt="5"/>
      <dgm:spPr/>
      <dgm:t>
        <a:bodyPr/>
        <a:lstStyle/>
        <a:p>
          <a:endParaRPr lang="en-US"/>
        </a:p>
      </dgm:t>
    </dgm:pt>
    <dgm:pt modelId="{896D8381-A727-4AC3-B770-5428BBE72035}" type="pres">
      <dgm:prSet presAssocID="{6EC86C7B-5463-438E-A1FE-B2B6DB0B539E}" presName="sp" presStyleCnt="0"/>
      <dgm:spPr/>
      <dgm:t>
        <a:bodyPr/>
        <a:lstStyle/>
        <a:p>
          <a:endParaRPr lang="en-US"/>
        </a:p>
      </dgm:t>
    </dgm:pt>
    <dgm:pt modelId="{50404DD9-3213-4506-B362-0B4DC1A66CD9}" type="pres">
      <dgm:prSet presAssocID="{17126670-C7EB-4294-8F64-8CC69DA5C142}" presName="arrowAndChildren" presStyleCnt="0"/>
      <dgm:spPr/>
      <dgm:t>
        <a:bodyPr/>
        <a:lstStyle/>
        <a:p>
          <a:endParaRPr lang="en-US"/>
        </a:p>
      </dgm:t>
    </dgm:pt>
    <dgm:pt modelId="{319F633E-ABCB-4A85-9013-C1CB95520D70}" type="pres">
      <dgm:prSet presAssocID="{17126670-C7EB-4294-8F64-8CC69DA5C142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5360D229-C563-457F-B811-2E6531ED6F75}" type="pres">
      <dgm:prSet presAssocID="{54E1E65D-5CAE-4362-A968-ADCDC073874E}" presName="sp" presStyleCnt="0"/>
      <dgm:spPr/>
      <dgm:t>
        <a:bodyPr/>
        <a:lstStyle/>
        <a:p>
          <a:endParaRPr lang="en-US"/>
        </a:p>
      </dgm:t>
    </dgm:pt>
    <dgm:pt modelId="{ED8EA52A-4092-45FF-BF51-C9BF62DA4B2F}" type="pres">
      <dgm:prSet presAssocID="{B5A6A2A8-9465-4F7A-8C6E-E5E02CA1DD92}" presName="arrowAndChildren" presStyleCnt="0"/>
      <dgm:spPr/>
      <dgm:t>
        <a:bodyPr/>
        <a:lstStyle/>
        <a:p>
          <a:endParaRPr lang="en-US"/>
        </a:p>
      </dgm:t>
    </dgm:pt>
    <dgm:pt modelId="{34FB07FF-4D9C-4403-8DD6-61FA806F2849}" type="pres">
      <dgm:prSet presAssocID="{B5A6A2A8-9465-4F7A-8C6E-E5E02CA1DD92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EFB8E503-2266-48F2-8085-E859E0EA4C24}" type="pres">
      <dgm:prSet presAssocID="{F08294F2-1906-41AF-AAFA-672C0FC2AF72}" presName="sp" presStyleCnt="0"/>
      <dgm:spPr/>
      <dgm:t>
        <a:bodyPr/>
        <a:lstStyle/>
        <a:p>
          <a:endParaRPr lang="en-US"/>
        </a:p>
      </dgm:t>
    </dgm:pt>
    <dgm:pt modelId="{CBD4D423-BA45-4390-9283-E39DDAB94ADA}" type="pres">
      <dgm:prSet presAssocID="{C1D4AED2-6DA9-4547-821A-52152ACE9D01}" presName="arrowAndChildren" presStyleCnt="0"/>
      <dgm:spPr/>
      <dgm:t>
        <a:bodyPr/>
        <a:lstStyle/>
        <a:p>
          <a:endParaRPr lang="en-US"/>
        </a:p>
      </dgm:t>
    </dgm:pt>
    <dgm:pt modelId="{8E979F16-E715-44BF-BE65-CDF40F4F5631}" type="pres">
      <dgm:prSet presAssocID="{C1D4AED2-6DA9-4547-821A-52152ACE9D01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534CB28B-4A1E-4661-80CE-3E68A5A58A57}" type="pres">
      <dgm:prSet presAssocID="{1E2B7180-A535-4871-9E09-5783A62FCA89}" presName="sp" presStyleCnt="0"/>
      <dgm:spPr/>
      <dgm:t>
        <a:bodyPr/>
        <a:lstStyle/>
        <a:p>
          <a:endParaRPr lang="en-US"/>
        </a:p>
      </dgm:t>
    </dgm:pt>
    <dgm:pt modelId="{A43C7EEC-4AED-4848-99F8-CD2215C8CB8E}" type="pres">
      <dgm:prSet presAssocID="{45F312F6-27C0-44F0-B0D5-B9E73347ACE3}" presName="arrowAndChildren" presStyleCnt="0"/>
      <dgm:spPr/>
      <dgm:t>
        <a:bodyPr/>
        <a:lstStyle/>
        <a:p>
          <a:endParaRPr lang="en-US"/>
        </a:p>
      </dgm:t>
    </dgm:pt>
    <dgm:pt modelId="{81E7A4B5-B291-4CA3-BE65-2862AD6FA341}" type="pres">
      <dgm:prSet presAssocID="{45F312F6-27C0-44F0-B0D5-B9E73347ACE3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02A1AB3D-91AF-4007-9F49-EB35D5440D00}" type="presOf" srcId="{47A1E533-8D59-4039-BE16-B31097E40730}" destId="{B838A759-E352-4F0E-B0A5-476ACA869D3D}" srcOrd="0" destOrd="0" presId="urn:microsoft.com/office/officeart/2005/8/layout/process4"/>
    <dgm:cxn modelId="{4852F53B-8956-490C-B5A1-BB327B4B0733}" type="presOf" srcId="{C1D4AED2-6DA9-4547-821A-52152ACE9D01}" destId="{8E979F16-E715-44BF-BE65-CDF40F4F5631}" srcOrd="0" destOrd="0" presId="urn:microsoft.com/office/officeart/2005/8/layout/process4"/>
    <dgm:cxn modelId="{FB707253-F422-4B4C-9F38-BA8CE4416684}" srcId="{9E41FC3B-0967-43F2-95F5-3194B06BDF89}" destId="{C1D4AED2-6DA9-4547-821A-52152ACE9D01}" srcOrd="1" destOrd="0" parTransId="{DA7AA0BD-A261-4B74-9103-7ED8E4C51C3B}" sibTransId="{F08294F2-1906-41AF-AAFA-672C0FC2AF72}"/>
    <dgm:cxn modelId="{7438EA1C-0251-4ED1-8F88-DA08E09CC3D4}" srcId="{9E41FC3B-0967-43F2-95F5-3194B06BDF89}" destId="{B5A6A2A8-9465-4F7A-8C6E-E5E02CA1DD92}" srcOrd="2" destOrd="0" parTransId="{6BCAF04A-10E3-4A18-9F45-53F985827C60}" sibTransId="{54E1E65D-5CAE-4362-A968-ADCDC073874E}"/>
    <dgm:cxn modelId="{34BE9BD1-98AB-46B6-875D-F4868C2181C0}" type="presOf" srcId="{17126670-C7EB-4294-8F64-8CC69DA5C142}" destId="{319F633E-ABCB-4A85-9013-C1CB95520D70}" srcOrd="0" destOrd="0" presId="urn:microsoft.com/office/officeart/2005/8/layout/process4"/>
    <dgm:cxn modelId="{85E8340C-DE78-4661-B958-5ACE79CB44CC}" srcId="{9E41FC3B-0967-43F2-95F5-3194B06BDF89}" destId="{47A1E533-8D59-4039-BE16-B31097E40730}" srcOrd="4" destOrd="0" parTransId="{736011EE-D832-4E78-AA24-FDDF54704D62}" sibTransId="{20A3DF71-FC13-400F-97A7-007330167B45}"/>
    <dgm:cxn modelId="{9EF6DE70-5322-45FF-8339-54ABCFB4DE87}" type="presOf" srcId="{B5A6A2A8-9465-4F7A-8C6E-E5E02CA1DD92}" destId="{34FB07FF-4D9C-4403-8DD6-61FA806F2849}" srcOrd="0" destOrd="0" presId="urn:microsoft.com/office/officeart/2005/8/layout/process4"/>
    <dgm:cxn modelId="{D8D9EBF6-0576-4534-930A-872099A1BEC1}" type="presOf" srcId="{9E41FC3B-0967-43F2-95F5-3194B06BDF89}" destId="{E7F16081-A528-4703-9F21-FF610635E9D2}" srcOrd="0" destOrd="0" presId="urn:microsoft.com/office/officeart/2005/8/layout/process4"/>
    <dgm:cxn modelId="{EB0197EC-66D0-4BAD-BBD1-D58D4894BDAC}" type="presOf" srcId="{45F312F6-27C0-44F0-B0D5-B9E73347ACE3}" destId="{81E7A4B5-B291-4CA3-BE65-2862AD6FA341}" srcOrd="0" destOrd="0" presId="urn:microsoft.com/office/officeart/2005/8/layout/process4"/>
    <dgm:cxn modelId="{A152942D-7525-4FFF-92A0-9034CD1E083F}" srcId="{9E41FC3B-0967-43F2-95F5-3194B06BDF89}" destId="{45F312F6-27C0-44F0-B0D5-B9E73347ACE3}" srcOrd="0" destOrd="0" parTransId="{DEED9EE3-5D96-4032-BD3B-7FA5649971B3}" sibTransId="{1E2B7180-A535-4871-9E09-5783A62FCA89}"/>
    <dgm:cxn modelId="{72F36259-AD22-4AFD-963E-3F912D1CC8CF}" srcId="{9E41FC3B-0967-43F2-95F5-3194B06BDF89}" destId="{17126670-C7EB-4294-8F64-8CC69DA5C142}" srcOrd="3" destOrd="0" parTransId="{B36953F2-78AA-4A86-8918-A09776FA9D2B}" sibTransId="{6EC86C7B-5463-438E-A1FE-B2B6DB0B539E}"/>
    <dgm:cxn modelId="{4FC1C96D-BB74-4EE8-AEB8-1A9612CDB853}" type="presParOf" srcId="{E7F16081-A528-4703-9F21-FF610635E9D2}" destId="{EB402753-0CA8-4001-B507-0A67C3E4C05F}" srcOrd="0" destOrd="0" presId="urn:microsoft.com/office/officeart/2005/8/layout/process4"/>
    <dgm:cxn modelId="{AB0A14F4-E43F-48CE-BB2E-E95066CD6AF1}" type="presParOf" srcId="{EB402753-0CA8-4001-B507-0A67C3E4C05F}" destId="{B838A759-E352-4F0E-B0A5-476ACA869D3D}" srcOrd="0" destOrd="0" presId="urn:microsoft.com/office/officeart/2005/8/layout/process4"/>
    <dgm:cxn modelId="{75F5CA76-D4AE-4205-9036-4E9DF5065237}" type="presParOf" srcId="{E7F16081-A528-4703-9F21-FF610635E9D2}" destId="{896D8381-A727-4AC3-B770-5428BBE72035}" srcOrd="1" destOrd="0" presId="urn:microsoft.com/office/officeart/2005/8/layout/process4"/>
    <dgm:cxn modelId="{661E8C7A-078D-40C8-BFEA-4D9F45D16691}" type="presParOf" srcId="{E7F16081-A528-4703-9F21-FF610635E9D2}" destId="{50404DD9-3213-4506-B362-0B4DC1A66CD9}" srcOrd="2" destOrd="0" presId="urn:microsoft.com/office/officeart/2005/8/layout/process4"/>
    <dgm:cxn modelId="{AB981602-41C8-4C70-A54C-DA292762C1B3}" type="presParOf" srcId="{50404DD9-3213-4506-B362-0B4DC1A66CD9}" destId="{319F633E-ABCB-4A85-9013-C1CB95520D70}" srcOrd="0" destOrd="0" presId="urn:microsoft.com/office/officeart/2005/8/layout/process4"/>
    <dgm:cxn modelId="{5E09B1EC-3D39-4DCE-A78C-451DF6EF653F}" type="presParOf" srcId="{E7F16081-A528-4703-9F21-FF610635E9D2}" destId="{5360D229-C563-457F-B811-2E6531ED6F75}" srcOrd="3" destOrd="0" presId="urn:microsoft.com/office/officeart/2005/8/layout/process4"/>
    <dgm:cxn modelId="{8E1AC854-031C-4554-A68F-B050D4AA9031}" type="presParOf" srcId="{E7F16081-A528-4703-9F21-FF610635E9D2}" destId="{ED8EA52A-4092-45FF-BF51-C9BF62DA4B2F}" srcOrd="4" destOrd="0" presId="urn:microsoft.com/office/officeart/2005/8/layout/process4"/>
    <dgm:cxn modelId="{F2BC0394-4DCF-402F-A4B7-0586D2E6E3C6}" type="presParOf" srcId="{ED8EA52A-4092-45FF-BF51-C9BF62DA4B2F}" destId="{34FB07FF-4D9C-4403-8DD6-61FA806F2849}" srcOrd="0" destOrd="0" presId="urn:microsoft.com/office/officeart/2005/8/layout/process4"/>
    <dgm:cxn modelId="{6C81DB92-E491-4255-817D-0B98BC65207C}" type="presParOf" srcId="{E7F16081-A528-4703-9F21-FF610635E9D2}" destId="{EFB8E503-2266-48F2-8085-E859E0EA4C24}" srcOrd="5" destOrd="0" presId="urn:microsoft.com/office/officeart/2005/8/layout/process4"/>
    <dgm:cxn modelId="{BB597F4F-867E-4EF8-AE64-6D7AFF38EA3D}" type="presParOf" srcId="{E7F16081-A528-4703-9F21-FF610635E9D2}" destId="{CBD4D423-BA45-4390-9283-E39DDAB94ADA}" srcOrd="6" destOrd="0" presId="urn:microsoft.com/office/officeart/2005/8/layout/process4"/>
    <dgm:cxn modelId="{101DB8D2-024E-41B9-BFD5-B8F93AFF5C3E}" type="presParOf" srcId="{CBD4D423-BA45-4390-9283-E39DDAB94ADA}" destId="{8E979F16-E715-44BF-BE65-CDF40F4F5631}" srcOrd="0" destOrd="0" presId="urn:microsoft.com/office/officeart/2005/8/layout/process4"/>
    <dgm:cxn modelId="{D9BDDD96-0001-4425-BF91-4EF5C9A51B8B}" type="presParOf" srcId="{E7F16081-A528-4703-9F21-FF610635E9D2}" destId="{534CB28B-4A1E-4661-80CE-3E68A5A58A57}" srcOrd="7" destOrd="0" presId="urn:microsoft.com/office/officeart/2005/8/layout/process4"/>
    <dgm:cxn modelId="{910F3145-35FA-4BB0-AB90-2657A18060BA}" type="presParOf" srcId="{E7F16081-A528-4703-9F21-FF610635E9D2}" destId="{A43C7EEC-4AED-4848-99F8-CD2215C8CB8E}" srcOrd="8" destOrd="0" presId="urn:microsoft.com/office/officeart/2005/8/layout/process4"/>
    <dgm:cxn modelId="{2D646AB6-DE89-4CE9-9B30-2E9C9299E049}" type="presParOf" srcId="{A43C7EEC-4AED-4848-99F8-CD2215C8CB8E}" destId="{81E7A4B5-B291-4CA3-BE65-2862AD6FA34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A759-E352-4F0E-B0A5-476ACA869D3D}">
      <dsp:nvSpPr>
        <dsp:cNvPr id="0" name=""/>
        <dsp:cNvSpPr/>
      </dsp:nvSpPr>
      <dsp:spPr>
        <a:xfrm>
          <a:off x="0" y="3598614"/>
          <a:ext cx="2057400" cy="590382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</a:t>
          </a:r>
          <a:endParaRPr lang="en-US" sz="2000" kern="1200" dirty="0"/>
        </a:p>
      </dsp:txBody>
      <dsp:txXfrm>
        <a:off x="0" y="3598614"/>
        <a:ext cx="2057400" cy="590382"/>
      </dsp:txXfrm>
    </dsp:sp>
    <dsp:sp modelId="{319F633E-ABCB-4A85-9013-C1CB95520D70}">
      <dsp:nvSpPr>
        <dsp:cNvPr id="0" name=""/>
        <dsp:cNvSpPr/>
      </dsp:nvSpPr>
      <dsp:spPr>
        <a:xfrm rot="10800000">
          <a:off x="0" y="2699461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</a:t>
          </a:r>
          <a:endParaRPr lang="en-US" sz="2000" kern="1200" dirty="0"/>
        </a:p>
      </dsp:txBody>
      <dsp:txXfrm rot="10800000">
        <a:off x="0" y="2699461"/>
        <a:ext cx="2057400" cy="589996"/>
      </dsp:txXfrm>
    </dsp:sp>
    <dsp:sp modelId="{34FB07FF-4D9C-4403-8DD6-61FA806F2849}">
      <dsp:nvSpPr>
        <dsp:cNvPr id="0" name=""/>
        <dsp:cNvSpPr/>
      </dsp:nvSpPr>
      <dsp:spPr>
        <a:xfrm rot="10800000">
          <a:off x="0" y="1800308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Refine</a:t>
          </a:r>
          <a:endParaRPr lang="en-US" sz="2000" kern="1200" dirty="0"/>
        </a:p>
      </dsp:txBody>
      <dsp:txXfrm rot="10800000">
        <a:off x="0" y="1800308"/>
        <a:ext cx="2057400" cy="589996"/>
      </dsp:txXfrm>
    </dsp:sp>
    <dsp:sp modelId="{8E979F16-E715-44BF-BE65-CDF40F4F5631}">
      <dsp:nvSpPr>
        <dsp:cNvPr id="0" name=""/>
        <dsp:cNvSpPr/>
      </dsp:nvSpPr>
      <dsp:spPr>
        <a:xfrm rot="10800000">
          <a:off x="0" y="901156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Brainstorm</a:t>
          </a:r>
          <a:endParaRPr lang="en-US" sz="2000" kern="1200" dirty="0"/>
        </a:p>
      </dsp:txBody>
      <dsp:txXfrm rot="10800000">
        <a:off x="0" y="901156"/>
        <a:ext cx="2057400" cy="589996"/>
      </dsp:txXfrm>
    </dsp:sp>
    <dsp:sp modelId="{81E7A4B5-B291-4CA3-BE65-2862AD6FA341}">
      <dsp:nvSpPr>
        <dsp:cNvPr id="0" name=""/>
        <dsp:cNvSpPr/>
      </dsp:nvSpPr>
      <dsp:spPr>
        <a:xfrm rot="10800000">
          <a:off x="0" y="26074"/>
          <a:ext cx="2057400" cy="908008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</a:t>
          </a:r>
          <a:endParaRPr lang="en-US" sz="2000" kern="1200" dirty="0"/>
        </a:p>
      </dsp:txBody>
      <dsp:txXfrm rot="10800000">
        <a:off x="0" y="26074"/>
        <a:ext cx="2057400" cy="589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A759-E352-4F0E-B0A5-476ACA869D3D}">
      <dsp:nvSpPr>
        <dsp:cNvPr id="0" name=""/>
        <dsp:cNvSpPr/>
      </dsp:nvSpPr>
      <dsp:spPr>
        <a:xfrm>
          <a:off x="0" y="3598614"/>
          <a:ext cx="2057400" cy="590382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</a:t>
          </a:r>
          <a:endParaRPr lang="en-US" sz="2000" kern="1200" dirty="0"/>
        </a:p>
      </dsp:txBody>
      <dsp:txXfrm>
        <a:off x="0" y="3598614"/>
        <a:ext cx="2057400" cy="590382"/>
      </dsp:txXfrm>
    </dsp:sp>
    <dsp:sp modelId="{319F633E-ABCB-4A85-9013-C1CB95520D70}">
      <dsp:nvSpPr>
        <dsp:cNvPr id="0" name=""/>
        <dsp:cNvSpPr/>
      </dsp:nvSpPr>
      <dsp:spPr>
        <a:xfrm rot="10800000">
          <a:off x="0" y="2699461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</a:t>
          </a:r>
          <a:endParaRPr lang="en-US" sz="2000" kern="1200" dirty="0"/>
        </a:p>
      </dsp:txBody>
      <dsp:txXfrm rot="10800000">
        <a:off x="0" y="2699461"/>
        <a:ext cx="2057400" cy="589996"/>
      </dsp:txXfrm>
    </dsp:sp>
    <dsp:sp modelId="{34FB07FF-4D9C-4403-8DD6-61FA806F2849}">
      <dsp:nvSpPr>
        <dsp:cNvPr id="0" name=""/>
        <dsp:cNvSpPr/>
      </dsp:nvSpPr>
      <dsp:spPr>
        <a:xfrm rot="10800000">
          <a:off x="0" y="1800308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Refine</a:t>
          </a:r>
          <a:endParaRPr lang="en-US" sz="2000" kern="1200" dirty="0"/>
        </a:p>
      </dsp:txBody>
      <dsp:txXfrm rot="10800000">
        <a:off x="0" y="1800308"/>
        <a:ext cx="2057400" cy="589996"/>
      </dsp:txXfrm>
    </dsp:sp>
    <dsp:sp modelId="{8E979F16-E715-44BF-BE65-CDF40F4F5631}">
      <dsp:nvSpPr>
        <dsp:cNvPr id="0" name=""/>
        <dsp:cNvSpPr/>
      </dsp:nvSpPr>
      <dsp:spPr>
        <a:xfrm rot="10800000">
          <a:off x="0" y="901156"/>
          <a:ext cx="2057400" cy="908008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Brainstorm</a:t>
          </a:r>
          <a:endParaRPr lang="en-US" sz="2000" kern="1200" dirty="0"/>
        </a:p>
      </dsp:txBody>
      <dsp:txXfrm rot="10800000">
        <a:off x="0" y="901156"/>
        <a:ext cx="2057400" cy="589996"/>
      </dsp:txXfrm>
    </dsp:sp>
    <dsp:sp modelId="{81E7A4B5-B291-4CA3-BE65-2862AD6FA341}">
      <dsp:nvSpPr>
        <dsp:cNvPr id="0" name=""/>
        <dsp:cNvSpPr/>
      </dsp:nvSpPr>
      <dsp:spPr>
        <a:xfrm rot="10800000">
          <a:off x="0" y="26074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</a:t>
          </a:r>
          <a:endParaRPr lang="en-US" sz="2000" kern="1200" dirty="0"/>
        </a:p>
      </dsp:txBody>
      <dsp:txXfrm rot="10800000">
        <a:off x="0" y="26074"/>
        <a:ext cx="2057400" cy="589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A759-E352-4F0E-B0A5-476ACA869D3D}">
      <dsp:nvSpPr>
        <dsp:cNvPr id="0" name=""/>
        <dsp:cNvSpPr/>
      </dsp:nvSpPr>
      <dsp:spPr>
        <a:xfrm>
          <a:off x="0" y="3598614"/>
          <a:ext cx="2057400" cy="590382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</a:t>
          </a:r>
          <a:endParaRPr lang="en-US" sz="2000" kern="1200" dirty="0"/>
        </a:p>
      </dsp:txBody>
      <dsp:txXfrm>
        <a:off x="0" y="3598614"/>
        <a:ext cx="2057400" cy="590382"/>
      </dsp:txXfrm>
    </dsp:sp>
    <dsp:sp modelId="{319F633E-ABCB-4A85-9013-C1CB95520D70}">
      <dsp:nvSpPr>
        <dsp:cNvPr id="0" name=""/>
        <dsp:cNvSpPr/>
      </dsp:nvSpPr>
      <dsp:spPr>
        <a:xfrm rot="10800000">
          <a:off x="0" y="2699461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</a:t>
          </a:r>
          <a:endParaRPr lang="en-US" sz="2000" kern="1200" dirty="0"/>
        </a:p>
      </dsp:txBody>
      <dsp:txXfrm rot="10800000">
        <a:off x="0" y="2699461"/>
        <a:ext cx="2057400" cy="589996"/>
      </dsp:txXfrm>
    </dsp:sp>
    <dsp:sp modelId="{34FB07FF-4D9C-4403-8DD6-61FA806F2849}">
      <dsp:nvSpPr>
        <dsp:cNvPr id="0" name=""/>
        <dsp:cNvSpPr/>
      </dsp:nvSpPr>
      <dsp:spPr>
        <a:xfrm rot="10800000">
          <a:off x="0" y="1800308"/>
          <a:ext cx="2057400" cy="908008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Refine</a:t>
          </a:r>
          <a:endParaRPr lang="en-US" sz="2000" kern="1200" dirty="0"/>
        </a:p>
      </dsp:txBody>
      <dsp:txXfrm rot="10800000">
        <a:off x="0" y="1800308"/>
        <a:ext cx="2057400" cy="589996"/>
      </dsp:txXfrm>
    </dsp:sp>
    <dsp:sp modelId="{8E979F16-E715-44BF-BE65-CDF40F4F5631}">
      <dsp:nvSpPr>
        <dsp:cNvPr id="0" name=""/>
        <dsp:cNvSpPr/>
      </dsp:nvSpPr>
      <dsp:spPr>
        <a:xfrm rot="10800000">
          <a:off x="0" y="901156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Brainstorm</a:t>
          </a:r>
          <a:endParaRPr lang="en-US" sz="2000" kern="1200" dirty="0"/>
        </a:p>
      </dsp:txBody>
      <dsp:txXfrm rot="10800000">
        <a:off x="0" y="901156"/>
        <a:ext cx="2057400" cy="589996"/>
      </dsp:txXfrm>
    </dsp:sp>
    <dsp:sp modelId="{81E7A4B5-B291-4CA3-BE65-2862AD6FA341}">
      <dsp:nvSpPr>
        <dsp:cNvPr id="0" name=""/>
        <dsp:cNvSpPr/>
      </dsp:nvSpPr>
      <dsp:spPr>
        <a:xfrm rot="10800000">
          <a:off x="0" y="26074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</a:t>
          </a:r>
          <a:endParaRPr lang="en-US" sz="2000" kern="1200" dirty="0"/>
        </a:p>
      </dsp:txBody>
      <dsp:txXfrm rot="10800000">
        <a:off x="0" y="26074"/>
        <a:ext cx="2057400" cy="5899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A759-E352-4F0E-B0A5-476ACA869D3D}">
      <dsp:nvSpPr>
        <dsp:cNvPr id="0" name=""/>
        <dsp:cNvSpPr/>
      </dsp:nvSpPr>
      <dsp:spPr>
        <a:xfrm>
          <a:off x="0" y="3598614"/>
          <a:ext cx="2057400" cy="590382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</a:t>
          </a:r>
          <a:endParaRPr lang="en-US" sz="2000" kern="1200" dirty="0"/>
        </a:p>
      </dsp:txBody>
      <dsp:txXfrm>
        <a:off x="0" y="3598614"/>
        <a:ext cx="2057400" cy="590382"/>
      </dsp:txXfrm>
    </dsp:sp>
    <dsp:sp modelId="{319F633E-ABCB-4A85-9013-C1CB95520D70}">
      <dsp:nvSpPr>
        <dsp:cNvPr id="0" name=""/>
        <dsp:cNvSpPr/>
      </dsp:nvSpPr>
      <dsp:spPr>
        <a:xfrm rot="10800000">
          <a:off x="0" y="2699461"/>
          <a:ext cx="2057400" cy="908008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</a:t>
          </a:r>
          <a:endParaRPr lang="en-US" sz="2000" kern="1200" dirty="0"/>
        </a:p>
      </dsp:txBody>
      <dsp:txXfrm rot="10800000">
        <a:off x="0" y="2699461"/>
        <a:ext cx="2057400" cy="589996"/>
      </dsp:txXfrm>
    </dsp:sp>
    <dsp:sp modelId="{34FB07FF-4D9C-4403-8DD6-61FA806F2849}">
      <dsp:nvSpPr>
        <dsp:cNvPr id="0" name=""/>
        <dsp:cNvSpPr/>
      </dsp:nvSpPr>
      <dsp:spPr>
        <a:xfrm rot="10800000">
          <a:off x="0" y="1800308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Refine</a:t>
          </a:r>
          <a:endParaRPr lang="en-US" sz="2000" kern="1200" dirty="0"/>
        </a:p>
      </dsp:txBody>
      <dsp:txXfrm rot="10800000">
        <a:off x="0" y="1800308"/>
        <a:ext cx="2057400" cy="589996"/>
      </dsp:txXfrm>
    </dsp:sp>
    <dsp:sp modelId="{8E979F16-E715-44BF-BE65-CDF40F4F5631}">
      <dsp:nvSpPr>
        <dsp:cNvPr id="0" name=""/>
        <dsp:cNvSpPr/>
      </dsp:nvSpPr>
      <dsp:spPr>
        <a:xfrm rot="10800000">
          <a:off x="0" y="901156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Brainstorm</a:t>
          </a:r>
          <a:endParaRPr lang="en-US" sz="2000" kern="1200" dirty="0"/>
        </a:p>
      </dsp:txBody>
      <dsp:txXfrm rot="10800000">
        <a:off x="0" y="901156"/>
        <a:ext cx="2057400" cy="589996"/>
      </dsp:txXfrm>
    </dsp:sp>
    <dsp:sp modelId="{81E7A4B5-B291-4CA3-BE65-2862AD6FA341}">
      <dsp:nvSpPr>
        <dsp:cNvPr id="0" name=""/>
        <dsp:cNvSpPr/>
      </dsp:nvSpPr>
      <dsp:spPr>
        <a:xfrm rot="10800000">
          <a:off x="0" y="26074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</a:t>
          </a:r>
          <a:endParaRPr lang="en-US" sz="2000" kern="1200" dirty="0"/>
        </a:p>
      </dsp:txBody>
      <dsp:txXfrm rot="10800000">
        <a:off x="0" y="26074"/>
        <a:ext cx="2057400" cy="5899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A759-E352-4F0E-B0A5-476ACA869D3D}">
      <dsp:nvSpPr>
        <dsp:cNvPr id="0" name=""/>
        <dsp:cNvSpPr/>
      </dsp:nvSpPr>
      <dsp:spPr>
        <a:xfrm>
          <a:off x="0" y="3598614"/>
          <a:ext cx="2057400" cy="590382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</a:t>
          </a:r>
          <a:endParaRPr lang="en-US" sz="2000" kern="1200" dirty="0"/>
        </a:p>
      </dsp:txBody>
      <dsp:txXfrm>
        <a:off x="0" y="3598614"/>
        <a:ext cx="2057400" cy="590382"/>
      </dsp:txXfrm>
    </dsp:sp>
    <dsp:sp modelId="{319F633E-ABCB-4A85-9013-C1CB95520D70}">
      <dsp:nvSpPr>
        <dsp:cNvPr id="0" name=""/>
        <dsp:cNvSpPr/>
      </dsp:nvSpPr>
      <dsp:spPr>
        <a:xfrm rot="10800000">
          <a:off x="0" y="2699461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</a:t>
          </a:r>
          <a:endParaRPr lang="en-US" sz="2000" kern="1200" dirty="0"/>
        </a:p>
      </dsp:txBody>
      <dsp:txXfrm rot="10800000">
        <a:off x="0" y="2699461"/>
        <a:ext cx="2057400" cy="589996"/>
      </dsp:txXfrm>
    </dsp:sp>
    <dsp:sp modelId="{34FB07FF-4D9C-4403-8DD6-61FA806F2849}">
      <dsp:nvSpPr>
        <dsp:cNvPr id="0" name=""/>
        <dsp:cNvSpPr/>
      </dsp:nvSpPr>
      <dsp:spPr>
        <a:xfrm rot="10800000">
          <a:off x="0" y="1800308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Refine</a:t>
          </a:r>
          <a:endParaRPr lang="en-US" sz="2000" kern="1200" dirty="0"/>
        </a:p>
      </dsp:txBody>
      <dsp:txXfrm rot="10800000">
        <a:off x="0" y="1800308"/>
        <a:ext cx="2057400" cy="589996"/>
      </dsp:txXfrm>
    </dsp:sp>
    <dsp:sp modelId="{8E979F16-E715-44BF-BE65-CDF40F4F5631}">
      <dsp:nvSpPr>
        <dsp:cNvPr id="0" name=""/>
        <dsp:cNvSpPr/>
      </dsp:nvSpPr>
      <dsp:spPr>
        <a:xfrm rot="10800000">
          <a:off x="0" y="901156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Brainstorm</a:t>
          </a:r>
          <a:endParaRPr lang="en-US" sz="2000" kern="1200" dirty="0"/>
        </a:p>
      </dsp:txBody>
      <dsp:txXfrm rot="10800000">
        <a:off x="0" y="901156"/>
        <a:ext cx="2057400" cy="589996"/>
      </dsp:txXfrm>
    </dsp:sp>
    <dsp:sp modelId="{81E7A4B5-B291-4CA3-BE65-2862AD6FA341}">
      <dsp:nvSpPr>
        <dsp:cNvPr id="0" name=""/>
        <dsp:cNvSpPr/>
      </dsp:nvSpPr>
      <dsp:spPr>
        <a:xfrm rot="10800000">
          <a:off x="0" y="26074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</a:t>
          </a:r>
          <a:endParaRPr lang="en-US" sz="2000" kern="1200" dirty="0"/>
        </a:p>
      </dsp:txBody>
      <dsp:txXfrm rot="10800000">
        <a:off x="0" y="26074"/>
        <a:ext cx="2057400" cy="5899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A759-E352-4F0E-B0A5-476ACA869D3D}">
      <dsp:nvSpPr>
        <dsp:cNvPr id="0" name=""/>
        <dsp:cNvSpPr/>
      </dsp:nvSpPr>
      <dsp:spPr>
        <a:xfrm>
          <a:off x="0" y="3598614"/>
          <a:ext cx="2057400" cy="590382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</a:t>
          </a:r>
          <a:endParaRPr lang="en-US" sz="2000" kern="1200" dirty="0"/>
        </a:p>
      </dsp:txBody>
      <dsp:txXfrm>
        <a:off x="0" y="3598614"/>
        <a:ext cx="2057400" cy="590382"/>
      </dsp:txXfrm>
    </dsp:sp>
    <dsp:sp modelId="{319F633E-ABCB-4A85-9013-C1CB95520D70}">
      <dsp:nvSpPr>
        <dsp:cNvPr id="0" name=""/>
        <dsp:cNvSpPr/>
      </dsp:nvSpPr>
      <dsp:spPr>
        <a:xfrm rot="10800000">
          <a:off x="0" y="2699461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</a:t>
          </a:r>
          <a:endParaRPr lang="en-US" sz="2000" kern="1200" dirty="0"/>
        </a:p>
      </dsp:txBody>
      <dsp:txXfrm rot="10800000">
        <a:off x="0" y="2699461"/>
        <a:ext cx="2057400" cy="589996"/>
      </dsp:txXfrm>
    </dsp:sp>
    <dsp:sp modelId="{34FB07FF-4D9C-4403-8DD6-61FA806F2849}">
      <dsp:nvSpPr>
        <dsp:cNvPr id="0" name=""/>
        <dsp:cNvSpPr/>
      </dsp:nvSpPr>
      <dsp:spPr>
        <a:xfrm rot="10800000">
          <a:off x="0" y="1800308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Refine</a:t>
          </a:r>
          <a:endParaRPr lang="en-US" sz="2000" kern="1200" dirty="0"/>
        </a:p>
      </dsp:txBody>
      <dsp:txXfrm rot="10800000">
        <a:off x="0" y="1800308"/>
        <a:ext cx="2057400" cy="589996"/>
      </dsp:txXfrm>
    </dsp:sp>
    <dsp:sp modelId="{8E979F16-E715-44BF-BE65-CDF40F4F5631}">
      <dsp:nvSpPr>
        <dsp:cNvPr id="0" name=""/>
        <dsp:cNvSpPr/>
      </dsp:nvSpPr>
      <dsp:spPr>
        <a:xfrm rot="10800000">
          <a:off x="0" y="901156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Brainstorm</a:t>
          </a:r>
          <a:endParaRPr lang="en-US" sz="2000" kern="1200" dirty="0"/>
        </a:p>
      </dsp:txBody>
      <dsp:txXfrm rot="10800000">
        <a:off x="0" y="901156"/>
        <a:ext cx="2057400" cy="589996"/>
      </dsp:txXfrm>
    </dsp:sp>
    <dsp:sp modelId="{81E7A4B5-B291-4CA3-BE65-2862AD6FA341}">
      <dsp:nvSpPr>
        <dsp:cNvPr id="0" name=""/>
        <dsp:cNvSpPr/>
      </dsp:nvSpPr>
      <dsp:spPr>
        <a:xfrm rot="10800000">
          <a:off x="0" y="26074"/>
          <a:ext cx="2057400" cy="908008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</a:t>
          </a:r>
          <a:endParaRPr lang="en-US" sz="2000" kern="1200" dirty="0"/>
        </a:p>
      </dsp:txBody>
      <dsp:txXfrm rot="10800000">
        <a:off x="0" y="26074"/>
        <a:ext cx="2057400" cy="589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A8B438-7FD7-42C8-AB84-DF930719018E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7CA458-936A-489A-BFCA-5FCCC4CE43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6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CFBD7F-9E16-44FD-82AE-90480E20FABE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9A258-DC2A-4574-9F92-A534A5E1AD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31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9D997A-E730-43E9-A530-7173BA7B6000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F6898-ABBB-4756-9D84-D55A75420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C2E19D-DF27-4E89-AEDA-10BF72BC7929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DC39A-DA30-4568-96E6-1010D183F7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2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0679F2-C2D2-4E53-A2AC-1167C8C5EC2E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2D859-8804-48B0-B1A1-284CCCE27E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6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DF4FB-A87D-4B84-BE9B-3B5931ADFD12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ABD09-F2E5-4785-AC1C-537B43BD9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C7FA80-F08A-4B50-AE60-B8375AB90FD9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F59A7-194D-4EF2-A2C6-53AC2557A5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3748E6-7B01-498B-A25B-8439DC0924E6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5F45B-15EF-4DFB-BD46-17A6FD0AA6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5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B8F8F-204D-47B4-9907-D624AE6B63D4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F3F6B-CB4F-48D2-985E-55646BBAB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BB0C7C-9568-4B2B-9D04-1B58AC1A3884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2A4EE-62EF-4ADC-8D5A-BD5C43977C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10289E-1CA6-48C8-8D77-B21C50F8E509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9F03A-7EC4-4CF1-8CBD-23F8A39E1F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90E4E4-41C2-4237-944B-795D0D4F3192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C0BA0-FBD0-47E7-8724-C6DAFCF322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DC0255-88F6-47B4-9A75-7D9E408EC45B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E170-7FC8-4103-B93D-C837DDA0F0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7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DE2185C-D9C9-4E75-A197-88713376166C}" type="datetime1">
              <a:rPr lang="en-US"/>
              <a:pPr/>
              <a:t>9/20/2011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5653EB0-636B-4FA3-BD33-991BD086B4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CREX_INTRO_SCRN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0" y="2133600"/>
            <a:ext cx="4572000" cy="1371600"/>
          </a:xfrm>
          <a:prstGeom prst="rect">
            <a:avLst/>
          </a:prstGeom>
          <a:noFill/>
          <a:ln>
            <a:noFill/>
          </a:ln>
          <a:effectLst>
            <a:outerShdw blurRad="25400" dist="38100" dir="2700000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Welcome 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3663077"/>
            <a:ext cx="8077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dirty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Lab </a:t>
            </a:r>
            <a:r>
              <a:rPr lang="en-US" sz="54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1- Preparing to Launch an Online Business.</a:t>
            </a:r>
            <a:endParaRPr lang="en-US" sz="5400" dirty="0">
              <a:solidFill>
                <a:schemeClr val="bg1"/>
              </a:solidFill>
              <a:latin typeface="HelveticaNeueLT Std Lt Cn"/>
              <a:ea typeface="ＭＳ Ｐゴシック" charset="-128"/>
              <a:cs typeface="HelveticaNeueLT Std Lt C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16387" name="TextBox 8"/>
          <p:cNvSpPr txBox="1">
            <a:spLocks noChangeArrowheads="1"/>
          </p:cNvSpPr>
          <p:nvPr/>
        </p:nvSpPr>
        <p:spPr bwMode="auto">
          <a:xfrm>
            <a:off x="4286250" y="228600"/>
            <a:ext cx="38433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B5691D"/>
                </a:solidFill>
                <a:latin typeface="HelveticaNeueLT Std Lt Cn"/>
                <a:ea typeface="HelveticaNeueLT Std Lt Cn"/>
                <a:cs typeface="HelveticaNeueLT Std Lt Cn"/>
              </a:rPr>
              <a:t>Sub-titles Will Look Like This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657350"/>
            <a:ext cx="3657600" cy="3477875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>
                <a:latin typeface="HelveticaNeueLT Std Lt Cn"/>
                <a:ea typeface="ＭＳ Ｐゴシック" pitchFamily="-108" charset="-128"/>
                <a:cs typeface="ＭＳ Ｐゴシック"/>
              </a:rPr>
              <a:t>Expectations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Chat Support Available During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Webinars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Knowing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Your </a:t>
            </a: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Resources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Webinar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Process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953000" y="1657350"/>
            <a:ext cx="3733800" cy="3477875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Facebook </a:t>
            </a:r>
            <a:r>
              <a:rPr lang="en-US" sz="2800" b="1" dirty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Support</a:t>
            </a:r>
            <a:endParaRPr lang="en-US" sz="32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Search: Crexendo UP Website Competition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b="1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Online Resources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up.Crexendo.com/</a:t>
            </a:r>
            <a:r>
              <a:rPr lang="en-US" sz="2000" dirty="0" err="1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unr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152400" y="1050925"/>
            <a:ext cx="6477000" cy="49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r>
              <a:rPr lang="en-US" sz="2000" b="1" dirty="0">
                <a:latin typeface="+mn-lt"/>
                <a:ea typeface="ＭＳ Ｐゴシック" pitchFamily="-108" charset="-128"/>
                <a:cs typeface="ＭＳ Ｐゴシック"/>
              </a:rPr>
              <a:t>Live presentation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Attendees are muted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Type your questions in the “Questions” window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Questions answered live or via chat </a:t>
            </a:r>
            <a:r>
              <a:rPr lang="en-US" sz="2000" dirty="0" smtClean="0">
                <a:latin typeface="+mn-lt"/>
                <a:ea typeface="ＭＳ Ｐゴシック" pitchFamily="-108" charset="-128"/>
                <a:cs typeface="ＭＳ Ｐゴシック"/>
              </a:rPr>
              <a:t>reply</a:t>
            </a:r>
            <a:endParaRPr lang="en-US" sz="2000" dirty="0">
              <a:latin typeface="+mn-lt"/>
              <a:ea typeface="ＭＳ Ｐゴシック" pitchFamily="-108" charset="-128"/>
              <a:cs typeface="ＭＳ Ｐゴシック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t="34225" r="6468" b="3645"/>
          <a:stretch>
            <a:fillRect/>
          </a:stretch>
        </p:blipFill>
        <p:spPr bwMode="auto">
          <a:xfrm>
            <a:off x="6553200" y="838200"/>
            <a:ext cx="2514600" cy="531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rved Down Arrow 9"/>
          <p:cNvSpPr/>
          <p:nvPr/>
        </p:nvSpPr>
        <p:spPr>
          <a:xfrm>
            <a:off x="4038600" y="2133600"/>
            <a:ext cx="2743200" cy="1066800"/>
          </a:xfrm>
          <a:prstGeom prst="curvedDownArrow">
            <a:avLst/>
          </a:prstGeom>
          <a:solidFill>
            <a:srgbClr val="CE8455"/>
          </a:solidFill>
          <a:ln>
            <a:solidFill>
              <a:srgbClr val="B569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07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838200"/>
            <a:ext cx="2209800" cy="548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2667000" y="1295400"/>
            <a:ext cx="6172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>
                <a:solidFill>
                  <a:srgbClr val="7F7F7F"/>
                </a:solidFill>
              </a:rPr>
              <a:t>Browser compatibility – Google Chrome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US" dirty="0" smtClean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US" dirty="0" smtClean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en-US" dirty="0" smtClean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7F7F7F"/>
                </a:solidFill>
              </a:rPr>
              <a:t>Use </a:t>
            </a:r>
            <a:r>
              <a:rPr lang="en-US" dirty="0">
                <a:solidFill>
                  <a:srgbClr val="7F7F7F"/>
                </a:solidFill>
              </a:rPr>
              <a:t>of </a:t>
            </a:r>
            <a:r>
              <a:rPr lang="en-US" dirty="0" smtClean="0">
                <a:solidFill>
                  <a:srgbClr val="7F7F7F"/>
                </a:solidFill>
              </a:rPr>
              <a:t>add-on’s</a:t>
            </a: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endParaRPr lang="en-US" dirty="0" smtClean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</a:pP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7F7F7F"/>
              </a:solidFill>
              <a:latin typeface="Calibri" pitchFamily="34" charset="0"/>
            </a:endParaRP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38200" y="5181600"/>
            <a:ext cx="990600" cy="990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838200" y="5410200"/>
            <a:ext cx="99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chemeClr val="bg1"/>
                </a:solidFill>
              </a:rPr>
              <a:t>Business License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628920835"/>
              </p:ext>
            </p:extLst>
          </p:nvPr>
        </p:nvGraphicFramePr>
        <p:xfrm>
          <a:off x="228600" y="914400"/>
          <a:ext cx="2057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10" name="Picture 2" descr="http://www.chrome-wallpapers.com/wp-content/uploads/2010/06/Google-Chrome-Logo-Wallpaper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1905000"/>
            <a:ext cx="1685925" cy="16859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4252595"/>
            <a:ext cx="1786370" cy="1310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20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838200"/>
            <a:ext cx="2209800" cy="548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5181600"/>
            <a:ext cx="990600" cy="990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838200" y="5410200"/>
            <a:ext cx="99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chemeClr val="bg1"/>
                </a:solidFill>
              </a:rPr>
              <a:t>Business License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88867755"/>
              </p:ext>
            </p:extLst>
          </p:nvPr>
        </p:nvGraphicFramePr>
        <p:xfrm>
          <a:off x="228600" y="914400"/>
          <a:ext cx="2057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2505075" y="1521916"/>
            <a:ext cx="6477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Create a list of possible products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Select 1 of your Product Ideas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Take 5 min to think of keyword alternatives for that product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Type in 1 of your keyword ideas in the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Google Keyword Tool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Export file</a:t>
            </a:r>
          </a:p>
        </p:txBody>
      </p:sp>
    </p:spTree>
    <p:extLst>
      <p:ext uri="{BB962C8B-B14F-4D97-AF65-F5344CB8AC3E}">
        <p14:creationId xmlns:p14="http://schemas.microsoft.com/office/powerpoint/2010/main" val="1116328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838200"/>
            <a:ext cx="2209800" cy="548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5181600"/>
            <a:ext cx="990600" cy="990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838200" y="5410200"/>
            <a:ext cx="99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chemeClr val="bg1"/>
                </a:solidFill>
              </a:rPr>
              <a:t>Business License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552354055"/>
              </p:ext>
            </p:extLst>
          </p:nvPr>
        </p:nvGraphicFramePr>
        <p:xfrm>
          <a:off x="228600" y="914400"/>
          <a:ext cx="2057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514600" y="838200"/>
            <a:ext cx="63246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From your exported file, remove any keyword phrases that are not relevant and/or have a low GMS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Add all of the page ranks within the first page of Google and use the Page Rank Calculator to get the average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Do NOT include Google Images, Google Shopping, or Google Places results when adding page ranks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Repeat the previous steps with a new keyword idea until you have enough data to review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Copy &amp; Paste the final list of keyword phrases into the Keyword Research Document</a:t>
            </a:r>
          </a:p>
        </p:txBody>
      </p:sp>
    </p:spTree>
    <p:extLst>
      <p:ext uri="{BB962C8B-B14F-4D97-AF65-F5344CB8AC3E}">
        <p14:creationId xmlns:p14="http://schemas.microsoft.com/office/powerpoint/2010/main" val="2268219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23985"/>
            <a:ext cx="4548188" cy="3357854"/>
          </a:xfrm>
          <a:prstGeom prst="rect">
            <a:avLst/>
          </a:prstGeom>
          <a:noFill/>
          <a:ln>
            <a:noFill/>
          </a:ln>
        </p:spPr>
      </p:pic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838200"/>
            <a:ext cx="2209800" cy="548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5181600"/>
            <a:ext cx="990600" cy="990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838200" y="5410200"/>
            <a:ext cx="99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chemeClr val="bg1"/>
                </a:solidFill>
              </a:rPr>
              <a:t>Business License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180214053"/>
              </p:ext>
            </p:extLst>
          </p:nvPr>
        </p:nvGraphicFramePr>
        <p:xfrm>
          <a:off x="228600" y="914400"/>
          <a:ext cx="2057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2438400" y="762000"/>
            <a:ext cx="6553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Using Google Chrome search for product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Search 1 Keyword phrase at a time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Repeat process until you have the average page rank for all Keyword phrases</a:t>
            </a:r>
          </a:p>
        </p:txBody>
      </p:sp>
    </p:spTree>
    <p:extLst>
      <p:ext uri="{BB962C8B-B14F-4D97-AF65-F5344CB8AC3E}">
        <p14:creationId xmlns:p14="http://schemas.microsoft.com/office/powerpoint/2010/main" val="3638893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838200"/>
            <a:ext cx="2209800" cy="548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5181600"/>
            <a:ext cx="990600" cy="990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838200" y="5410200"/>
            <a:ext cx="99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chemeClr val="bg1"/>
                </a:solidFill>
              </a:rPr>
              <a:t>Business License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781978838"/>
              </p:ext>
            </p:extLst>
          </p:nvPr>
        </p:nvGraphicFramePr>
        <p:xfrm>
          <a:off x="228600" y="914400"/>
          <a:ext cx="2057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667000" y="914400"/>
            <a:ext cx="6400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Using the competition legend, color code your results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Repeat the same process for additional product ideas on a separate Keyword Research template and compare the product markets</a:t>
            </a: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>
              <a:defRPr/>
            </a:pPr>
            <a:r>
              <a:rPr lang="en-US" sz="3600" b="1" dirty="0">
                <a:solidFill>
                  <a:srgbClr val="FF7900"/>
                </a:solidFill>
                <a:ea typeface="ＭＳ Ｐゴシック" charset="-128"/>
              </a:rPr>
              <a:t>Final Step: </a:t>
            </a:r>
            <a:r>
              <a:rPr lang="en-US" sz="3600" dirty="0">
                <a:solidFill>
                  <a:srgbClr val="FF7900"/>
                </a:solidFill>
                <a:ea typeface="ＭＳ Ｐゴシック" charset="-128"/>
              </a:rPr>
              <a:t>Select a Product</a:t>
            </a:r>
          </a:p>
          <a:p>
            <a:pPr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569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52400"/>
            <a:ext cx="8915400" cy="53340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838200"/>
            <a:ext cx="2209800" cy="548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5181600"/>
            <a:ext cx="990600" cy="990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838200" y="5410200"/>
            <a:ext cx="99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chemeClr val="bg1"/>
                </a:solidFill>
              </a:rPr>
              <a:t>Business License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971051387"/>
              </p:ext>
            </p:extLst>
          </p:nvPr>
        </p:nvGraphicFramePr>
        <p:xfrm>
          <a:off x="228600" y="914400"/>
          <a:ext cx="2057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43200" y="1295400"/>
            <a:ext cx="59436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ＭＳ Ｐゴシック" charset="-128"/>
              </a:rPr>
              <a:t> Contact your individual state and obtain regulations and requirements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latin typeface="+mj-lt"/>
              <a:ea typeface="ＭＳ Ｐゴシック" charset="-12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ＭＳ Ｐゴシック" charset="-128"/>
              </a:rPr>
              <a:t> Follow the link on the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ＭＳ Ｐゴシック" charset="-128"/>
              </a:rPr>
              <a:t>resources site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ＭＳ Ｐゴシック" charset="-128"/>
              </a:rPr>
              <a:t>for further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ＭＳ Ｐゴシック" charset="-128"/>
              </a:rPr>
              <a:t>assistance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j-lt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3085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7&quot;&gt;&lt;property id=&quot;20148&quot; value=&quot;5&quot;/&gt;&lt;property id=&quot;20300&quot; value=&quot;Slide 12 - &amp;quot;How Google Changed Paid Search&amp;quot;&quot;/&gt;&lt;property id=&quot;20307&quot; value=&quot;270&quot;/&gt;&lt;/object&gt;&lt;object type=&quot;3&quot; unique_id=&quot;10038&quot;&gt;&lt;property id=&quot;20148&quot; value=&quot;5&quot;/&gt;&lt;property id=&quot;20300&quot; value=&quot;Slide 13 - &amp;quot;An Over-Simplified Example&amp;#x0D;&amp;#x0A;Scenario A&amp;quot;&quot;/&gt;&lt;property id=&quot;20307&quot; value=&quot;271&quot;/&gt;&lt;/object&gt;&lt;object type=&quot;3&quot; unique_id=&quot;10039&quot;&gt;&lt;property id=&quot;20148&quot; value=&quot;5&quot;/&gt;&lt;property id=&quot;20300&quot; value=&quot;Slide 14 - &amp;quot;An Over-Simplified Example&amp;#x0D;&amp;#x0A;Scenario B – Raising Bid&amp;quot;&quot;/&gt;&lt;property id=&quot;20307&quot; value=&quot;298&quot;/&gt;&lt;/object&gt;&lt;object type=&quot;3&quot; unique_id=&quot;10040&quot;&gt;&lt;property id=&quot;20148&quot; value=&quot;5&quot;/&gt;&lt;property id=&quot;20300&quot; value=&quot;Slide 15 - &amp;quot;An Over-Simplified Example&amp;#x0D;&amp;#x0A;Scenario C – Improves CTR&amp;quot;&quot;/&gt;&lt;property id=&quot;20307&quot; value=&quot;299&quot;/&gt;&lt;/object&gt;&lt;object type=&quot;3&quot; unique_id=&quot;10330&quot;&gt;&lt;property id=&quot;20148&quot; value=&quot;5&quot;/&gt;&lt;property id=&quot;20300&quot; value=&quot;Slide 4 - &amp;quot;Web Marketing Strategy Overview&amp;#x0D;&amp;#x0A;&amp;#x0D;&amp;#x0A;Lead Gen &amp;amp; eCommerce&amp;quot;&quot;/&gt;&lt;property id=&quot;20307&quot; value=&quot;303&quot;/&gt;&lt;/object&gt;&lt;object type=&quot;3&quot; unique_id=&quot;10657&quot;&gt;&lt;property id=&quot;20148&quot; value=&quot;5&quot;/&gt;&lt;property id=&quot;20300&quot; value=&quot;Slide 9&quot;/&gt;&lt;property id=&quot;20307&quot; value=&quot;309&quot;/&gt;&lt;/object&gt;&lt;object type=&quot;3&quot; unique_id=&quot;10755&quot;&gt;&lt;property id=&quot;20148&quot; value=&quot;5&quot;/&gt;&lt;property id=&quot;20300&quot; value=&quot;Slide 1 - &amp;quot;Growing Your Business &amp;#x0D;&amp;#x0A;With The Web&amp;quot;&quot;/&gt;&lt;property id=&quot;20307&quot; value=&quot;327&quot;/&gt;&lt;/object&gt;&lt;object type=&quot;3&quot; unique_id=&quot;10756&quot;&gt;&lt;property id=&quot;20148&quot; value=&quot;5&quot;/&gt;&lt;property id=&quot;20300&quot; value=&quot;Slide 2 - &amp;quot;About Crexendo&amp;quot;&quot;/&gt;&lt;property id=&quot;20307&quot; value=&quot;328&quot;/&gt;&lt;/object&gt;&lt;object type=&quot;3&quot; unique_id=&quot;10757&quot;&gt;&lt;property id=&quot;20148&quot; value=&quot;5&quot;/&gt;&lt;property id=&quot;20300&quot; value=&quot;Slide 3 - &amp;quot;4 Ingredients for Success on the Web&amp;quot;&quot;/&gt;&lt;property id=&quot;20307&quot; value=&quot;311&quot;/&gt;&lt;/object&gt;&lt;object type=&quot;3&quot; unique_id=&quot;10758&quot;&gt;&lt;property id=&quot;20148&quot; value=&quot;5&quot;/&gt;&lt;property id=&quot;20300&quot; value=&quot;Slide 5 - &amp;quot;Web Marketing Strategy - Accurate Analytics&amp;#x0D;&amp;#x0A;&amp;#x0D;&amp;#x0A;Lead Gen &amp;amp; eCommerce&amp;quot;&quot;/&gt;&lt;property id=&quot;20307&quot; value=&quot;312&quot;/&gt;&lt;/object&gt;&lt;object type=&quot;3&quot; unique_id=&quot;10759&quot;&gt;&lt;property id=&quot;20148&quot; value=&quot;5&quot;/&gt;&lt;property id=&quot;20300&quot; value=&quot;Slide 6&quot;/&gt;&lt;property id=&quot;20307&quot; value=&quot;313&quot;/&gt;&lt;/object&gt;&lt;object type=&quot;3&quot; unique_id=&quot;10760&quot;&gt;&lt;property id=&quot;20148&quot; value=&quot;5&quot;/&gt;&lt;property id=&quot;20300&quot; value=&quot;Slide 7 - &amp;quot;Web Marketing Strategy - SEO&amp;#x0D;&amp;#x0A;&amp;#x0D;&amp;#x0A;Lead Gen &amp;amp; eCommerce&amp;quot;&quot;/&gt;&lt;property id=&quot;20307&quot; value=&quot;317&quot;/&gt;&lt;/object&gt;&lt;object type=&quot;3&quot; unique_id=&quot;10761&quot;&gt;&lt;property id=&quot;20148&quot; value=&quot;5&quot;/&gt;&lt;property id=&quot;20300&quot; value=&quot;Slide 8 - &amp;quot;Web Marketing Strategy – Conversion Rate Optimization&amp;#x0D;&amp;#x0A;&amp;#x0D;&amp;#x0A;Lead Gen &amp;amp; eCommerce&amp;quot;&quot;/&gt;&lt;property id=&quot;20307&quot; value=&quot;318&quot;/&gt;&lt;/object&gt;&lt;object type=&quot;3&quot; unique_id=&quot;10762&quot;&gt;&lt;property id=&quot;20148&quot; value=&quot;5&quot;/&gt;&lt;property id=&quot;20300&quot; value=&quot;Slide 10&quot;/&gt;&lt;property id=&quot;20307&quot; value=&quot;320&quot;/&gt;&lt;/object&gt;&lt;object type=&quot;3&quot; unique_id=&quot;10763&quot;&gt;&lt;property id=&quot;20148&quot; value=&quot;5&quot;/&gt;&lt;property id=&quot;20300&quot; value=&quot;Slide 11 - &amp;quot;Web Marketing Strategy – Paid Search&amp;#x0D;&amp;#x0A;&amp;#x0D;&amp;#x0A;Lead Gen &amp;amp; eCommerce&amp;quot;&quot;/&gt;&lt;property id=&quot;20307&quot; value=&quot;319&quot;/&gt;&lt;/object&gt;&lt;object type=&quot;3&quot; unique_id=&quot;10764&quot;&gt;&lt;property id=&quot;20148&quot; value=&quot;5&quot;/&gt;&lt;property id=&quot;20300&quot; value=&quot;Slide 16&quot;/&gt;&lt;property id=&quot;20307&quot; value=&quot;323&quot;/&gt;&lt;/object&gt;&lt;object type=&quot;3&quot; unique_id=&quot;10765&quot;&gt;&lt;property id=&quot;20148&quot; value=&quot;5&quot;/&gt;&lt;property id=&quot;20300&quot; value=&quot;Slide 17&quot;/&gt;&lt;property id=&quot;20307&quot; value=&quot;321&quot;/&gt;&lt;/object&gt;&lt;object type=&quot;3&quot; unique_id=&quot;10766&quot;&gt;&lt;property id=&quot;20148&quot; value=&quot;5&quot;/&gt;&lt;property id=&quot;20300&quot; value=&quot;Slide 18&quot;/&gt;&lt;property id=&quot;20307&quot; value=&quot;322&quot;/&gt;&lt;/object&gt;&lt;object type=&quot;3&quot; unique_id=&quot;10767&quot;&gt;&lt;property id=&quot;20148&quot; value=&quot;5&quot;/&gt;&lt;property id=&quot;20300&quot; value=&quot;Slide 19&quot;/&gt;&lt;property id=&quot;20307&quot; value=&quot;325&quot;/&gt;&lt;/object&gt;&lt;object type=&quot;3&quot; unique_id=&quot;10768&quot;&gt;&lt;property id=&quot;20148&quot; value=&quot;5&quot;/&gt;&lt;property id=&quot;20300&quot; value=&quot;Slide 20&quot;/&gt;&lt;property id=&quot;20307&quot; value=&quot;326&quot;/&gt;&lt;/object&gt;&lt;object type=&quot;3&quot; unique_id=&quot;10769&quot;&gt;&lt;property id=&quot;20148&quot; value=&quot;5&quot;/&gt;&lt;property id=&quot;20300&quot; value=&quot;Slide 21&quot;/&gt;&lt;property id=&quot;20307&quot; value=&quot;32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7565</TotalTime>
  <Words>330</Words>
  <Application>Microsoft Office PowerPoint</Application>
  <PresentationFormat>On-screen Show (4:3)</PresentationFormat>
  <Paragraphs>106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</vt:vector>
  </TitlesOfParts>
  <Company>Storesonline,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1</dc:title>
  <dc:creator>Lance Hansen</dc:creator>
  <cp:lastModifiedBy>Lance Hansen</cp:lastModifiedBy>
  <cp:revision>134</cp:revision>
  <dcterms:created xsi:type="dcterms:W3CDTF">2011-05-10T20:43:57Z</dcterms:created>
  <dcterms:modified xsi:type="dcterms:W3CDTF">2011-09-20T20:03:41Z</dcterms:modified>
</cp:coreProperties>
</file>